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sldIdLst>
    <p:sldId id="256" r:id="rId4"/>
    <p:sldId id="287" r:id="rId5"/>
    <p:sldId id="288" r:id="rId6"/>
    <p:sldId id="289" r:id="rId7"/>
    <p:sldId id="291" r:id="rId8"/>
    <p:sldId id="292" r:id="rId9"/>
    <p:sldId id="293" r:id="rId10"/>
    <p:sldId id="294" r:id="rId11"/>
    <p:sldId id="295" r:id="rId12"/>
    <p:sldId id="262" r:id="rId13"/>
    <p:sldId id="290" r:id="rId14"/>
    <p:sldId id="296" r:id="rId15"/>
    <p:sldId id="297" r:id="rId16"/>
    <p:sldId id="298" r:id="rId17"/>
    <p:sldId id="299" r:id="rId18"/>
    <p:sldId id="300" r:id="rId19"/>
    <p:sldId id="259" r:id="rId20"/>
  </p:sldIdLst>
  <p:sldSz cx="12192000" cy="6858000"/>
  <p:notesSz cx="9926638"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BEDE"/>
    <a:srgbClr val="97CA3F"/>
    <a:srgbClr val="00CC99"/>
    <a:srgbClr val="F1A069"/>
    <a:srgbClr val="0D4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6349E-03F0-4272-AF94-B0AE215AF1DA}" v="29" dt="2022-07-07T17:57:59.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ta Gourna" userId="daaabff2-ce14-4a9b-8da8-407a947650b4" providerId="ADAL" clId="{1946349E-03F0-4272-AF94-B0AE215AF1DA}"/>
    <pc:docChg chg="undo custSel addSld delSld modSld sldOrd">
      <pc:chgData name="Giota Gourna" userId="daaabff2-ce14-4a9b-8da8-407a947650b4" providerId="ADAL" clId="{1946349E-03F0-4272-AF94-B0AE215AF1DA}" dt="2022-07-07T17:58:11.426" v="1784" actId="47"/>
      <pc:docMkLst>
        <pc:docMk/>
      </pc:docMkLst>
      <pc:sldChg chg="modSp mod">
        <pc:chgData name="Giota Gourna" userId="daaabff2-ce14-4a9b-8da8-407a947650b4" providerId="ADAL" clId="{1946349E-03F0-4272-AF94-B0AE215AF1DA}" dt="2022-07-07T08:52:34.575" v="78" actId="113"/>
        <pc:sldMkLst>
          <pc:docMk/>
          <pc:sldMk cId="3454006219" sldId="256"/>
        </pc:sldMkLst>
        <pc:spChg chg="mod">
          <ac:chgData name="Giota Gourna" userId="daaabff2-ce14-4a9b-8da8-407a947650b4" providerId="ADAL" clId="{1946349E-03F0-4272-AF94-B0AE215AF1DA}" dt="2022-07-07T08:51:08.345" v="43" actId="20577"/>
          <ac:spMkLst>
            <pc:docMk/>
            <pc:sldMk cId="3454006219" sldId="256"/>
            <ac:spMk id="2" creationId="{4EA2F15A-455E-E61D-541D-C3483ADD1525}"/>
          </ac:spMkLst>
        </pc:spChg>
        <pc:spChg chg="mod">
          <ac:chgData name="Giota Gourna" userId="daaabff2-ce14-4a9b-8da8-407a947650b4" providerId="ADAL" clId="{1946349E-03F0-4272-AF94-B0AE215AF1DA}" dt="2022-07-07T08:52:34.575" v="78" actId="113"/>
          <ac:spMkLst>
            <pc:docMk/>
            <pc:sldMk cId="3454006219" sldId="256"/>
            <ac:spMk id="3" creationId="{AF4C35F4-0304-55DE-B493-0D5FA8737181}"/>
          </ac:spMkLst>
        </pc:spChg>
      </pc:sldChg>
      <pc:sldChg chg="addSp modSp del mod ord">
        <pc:chgData name="Giota Gourna" userId="daaabff2-ce14-4a9b-8da8-407a947650b4" providerId="ADAL" clId="{1946349E-03F0-4272-AF94-B0AE215AF1DA}" dt="2022-07-07T13:47:55.741" v="418" actId="47"/>
        <pc:sldMkLst>
          <pc:docMk/>
          <pc:sldMk cId="3475900744" sldId="257"/>
        </pc:sldMkLst>
        <pc:spChg chg="mod">
          <ac:chgData name="Giota Gourna" userId="daaabff2-ce14-4a9b-8da8-407a947650b4" providerId="ADAL" clId="{1946349E-03F0-4272-AF94-B0AE215AF1DA}" dt="2022-07-07T09:53:00.261" v="94" actId="20577"/>
          <ac:spMkLst>
            <pc:docMk/>
            <pc:sldMk cId="3475900744" sldId="257"/>
            <ac:spMk id="2" creationId="{BD81693C-6C53-E8AC-C393-39B6CC6DE902}"/>
          </ac:spMkLst>
        </pc:spChg>
        <pc:spChg chg="mod">
          <ac:chgData name="Giota Gourna" userId="daaabff2-ce14-4a9b-8da8-407a947650b4" providerId="ADAL" clId="{1946349E-03F0-4272-AF94-B0AE215AF1DA}" dt="2022-07-07T10:27:13.928" v="232" actId="27636"/>
          <ac:spMkLst>
            <pc:docMk/>
            <pc:sldMk cId="3475900744" sldId="257"/>
            <ac:spMk id="3" creationId="{46AC22FF-5509-17A2-B10B-EF8597A21A98}"/>
          </ac:spMkLst>
        </pc:spChg>
        <pc:spChg chg="add mod">
          <ac:chgData name="Giota Gourna" userId="daaabff2-ce14-4a9b-8da8-407a947650b4" providerId="ADAL" clId="{1946349E-03F0-4272-AF94-B0AE215AF1DA}" dt="2022-07-07T10:27:51.071" v="236" actId="1076"/>
          <ac:spMkLst>
            <pc:docMk/>
            <pc:sldMk cId="3475900744" sldId="257"/>
            <ac:spMk id="4" creationId="{F1DCA235-B5F7-7675-F773-0BD55CA3F781}"/>
          </ac:spMkLst>
        </pc:spChg>
        <pc:spChg chg="add mod">
          <ac:chgData name="Giota Gourna" userId="daaabff2-ce14-4a9b-8da8-407a947650b4" providerId="ADAL" clId="{1946349E-03F0-4272-AF94-B0AE215AF1DA}" dt="2022-07-07T10:28:01.164" v="237" actId="1076"/>
          <ac:spMkLst>
            <pc:docMk/>
            <pc:sldMk cId="3475900744" sldId="257"/>
            <ac:spMk id="5" creationId="{90FC39E3-BD64-84E0-66CD-486F222243E5}"/>
          </ac:spMkLst>
        </pc:spChg>
      </pc:sldChg>
      <pc:sldChg chg="del ord">
        <pc:chgData name="Giota Gourna" userId="daaabff2-ce14-4a9b-8da8-407a947650b4" providerId="ADAL" clId="{1946349E-03F0-4272-AF94-B0AE215AF1DA}" dt="2022-07-07T17:58:11.426" v="1784" actId="47"/>
        <pc:sldMkLst>
          <pc:docMk/>
          <pc:sldMk cId="1755772975" sldId="258"/>
        </pc:sldMkLst>
      </pc:sldChg>
      <pc:sldChg chg="addSp modSp add del mod">
        <pc:chgData name="Giota Gourna" userId="daaabff2-ce14-4a9b-8da8-407a947650b4" providerId="ADAL" clId="{1946349E-03F0-4272-AF94-B0AE215AF1DA}" dt="2022-07-07T13:47:58.933" v="419" actId="47"/>
        <pc:sldMkLst>
          <pc:docMk/>
          <pc:sldMk cId="1403379544" sldId="260"/>
        </pc:sldMkLst>
        <pc:spChg chg="mod">
          <ac:chgData name="Giota Gourna" userId="daaabff2-ce14-4a9b-8da8-407a947650b4" providerId="ADAL" clId="{1946349E-03F0-4272-AF94-B0AE215AF1DA}" dt="2022-07-07T10:33:31.526" v="253" actId="1076"/>
          <ac:spMkLst>
            <pc:docMk/>
            <pc:sldMk cId="1403379544" sldId="260"/>
            <ac:spMk id="3" creationId="{46AC22FF-5509-17A2-B10B-EF8597A21A98}"/>
          </ac:spMkLst>
        </pc:spChg>
        <pc:spChg chg="mod">
          <ac:chgData name="Giota Gourna" userId="daaabff2-ce14-4a9b-8da8-407a947650b4" providerId="ADAL" clId="{1946349E-03F0-4272-AF94-B0AE215AF1DA}" dt="2022-07-07T10:33:59.300" v="259" actId="1076"/>
          <ac:spMkLst>
            <pc:docMk/>
            <pc:sldMk cId="1403379544" sldId="260"/>
            <ac:spMk id="4" creationId="{F1DCA235-B5F7-7675-F773-0BD55CA3F781}"/>
          </ac:spMkLst>
        </pc:spChg>
        <pc:spChg chg="mod">
          <ac:chgData name="Giota Gourna" userId="daaabff2-ce14-4a9b-8da8-407a947650b4" providerId="ADAL" clId="{1946349E-03F0-4272-AF94-B0AE215AF1DA}" dt="2022-07-07T10:34:02.928" v="260" actId="1076"/>
          <ac:spMkLst>
            <pc:docMk/>
            <pc:sldMk cId="1403379544" sldId="260"/>
            <ac:spMk id="5" creationId="{90FC39E3-BD64-84E0-66CD-486F222243E5}"/>
          </ac:spMkLst>
        </pc:spChg>
        <pc:spChg chg="add mod">
          <ac:chgData name="Giota Gourna" userId="daaabff2-ce14-4a9b-8da8-407a947650b4" providerId="ADAL" clId="{1946349E-03F0-4272-AF94-B0AE215AF1DA}" dt="2022-07-07T10:33:11.501" v="246" actId="1076"/>
          <ac:spMkLst>
            <pc:docMk/>
            <pc:sldMk cId="1403379544" sldId="260"/>
            <ac:spMk id="7" creationId="{0C16085D-0689-0320-9512-AC909630A1A1}"/>
          </ac:spMkLst>
        </pc:spChg>
        <pc:spChg chg="add mod">
          <ac:chgData name="Giota Gourna" userId="daaabff2-ce14-4a9b-8da8-407a947650b4" providerId="ADAL" clId="{1946349E-03F0-4272-AF94-B0AE215AF1DA}" dt="2022-07-07T13:47:21.725" v="398" actId="34136"/>
          <ac:spMkLst>
            <pc:docMk/>
            <pc:sldMk cId="1403379544" sldId="260"/>
            <ac:spMk id="8" creationId="{2F1AE9A8-7297-06F7-C31E-694A3AC98B2D}"/>
          </ac:spMkLst>
        </pc:spChg>
        <pc:spChg chg="add mod">
          <ac:chgData name="Giota Gourna" userId="daaabff2-ce14-4a9b-8da8-407a947650b4" providerId="ADAL" clId="{1946349E-03F0-4272-AF94-B0AE215AF1DA}" dt="2022-07-07T13:44:50.529" v="335" actId="34135"/>
          <ac:spMkLst>
            <pc:docMk/>
            <pc:sldMk cId="1403379544" sldId="260"/>
            <ac:spMk id="10" creationId="{DF254365-6C76-7E7F-05CA-3629FC863782}"/>
          </ac:spMkLst>
        </pc:spChg>
      </pc:sldChg>
      <pc:sldChg chg="addSp delSp modSp add mod">
        <pc:chgData name="Giota Gourna" userId="daaabff2-ce14-4a9b-8da8-407a947650b4" providerId="ADAL" clId="{1946349E-03F0-4272-AF94-B0AE215AF1DA}" dt="2022-07-07T17:39:46.491" v="1638" actId="12"/>
        <pc:sldMkLst>
          <pc:docMk/>
          <pc:sldMk cId="272751732" sldId="261"/>
        </pc:sldMkLst>
        <pc:spChg chg="mod">
          <ac:chgData name="Giota Gourna" userId="daaabff2-ce14-4a9b-8da8-407a947650b4" providerId="ADAL" clId="{1946349E-03F0-4272-AF94-B0AE215AF1DA}" dt="2022-07-07T13:48:05.323" v="429" actId="1035"/>
          <ac:spMkLst>
            <pc:docMk/>
            <pc:sldMk cId="272751732" sldId="261"/>
            <ac:spMk id="2" creationId="{BD81693C-6C53-E8AC-C393-39B6CC6DE902}"/>
          </ac:spMkLst>
        </pc:spChg>
        <pc:spChg chg="del">
          <ac:chgData name="Giota Gourna" userId="daaabff2-ce14-4a9b-8da8-407a947650b4" providerId="ADAL" clId="{1946349E-03F0-4272-AF94-B0AE215AF1DA}" dt="2022-07-07T13:42:57.772" v="318" actId="478"/>
          <ac:spMkLst>
            <pc:docMk/>
            <pc:sldMk cId="272751732" sldId="261"/>
            <ac:spMk id="3" creationId="{46AC22FF-5509-17A2-B10B-EF8597A21A98}"/>
          </ac:spMkLst>
        </pc:spChg>
        <pc:spChg chg="mod">
          <ac:chgData name="Giota Gourna" userId="daaabff2-ce14-4a9b-8da8-407a947650b4" providerId="ADAL" clId="{1946349E-03F0-4272-AF94-B0AE215AF1DA}" dt="2022-07-07T13:45:28.248" v="366" actId="1035"/>
          <ac:spMkLst>
            <pc:docMk/>
            <pc:sldMk cId="272751732" sldId="261"/>
            <ac:spMk id="4" creationId="{F1DCA235-B5F7-7675-F773-0BD55CA3F781}"/>
          </ac:spMkLst>
        </pc:spChg>
        <pc:spChg chg="mod">
          <ac:chgData name="Giota Gourna" userId="daaabff2-ce14-4a9b-8da8-407a947650b4" providerId="ADAL" clId="{1946349E-03F0-4272-AF94-B0AE215AF1DA}" dt="2022-07-07T14:27:08.160" v="593" actId="12"/>
          <ac:spMkLst>
            <pc:docMk/>
            <pc:sldMk cId="272751732" sldId="261"/>
            <ac:spMk id="5" creationId="{90FC39E3-BD64-84E0-66CD-486F222243E5}"/>
          </ac:spMkLst>
        </pc:spChg>
        <pc:spChg chg="del">
          <ac:chgData name="Giota Gourna" userId="daaabff2-ce14-4a9b-8da8-407a947650b4" providerId="ADAL" clId="{1946349E-03F0-4272-AF94-B0AE215AF1DA}" dt="2022-07-07T13:42:56.447" v="317" actId="478"/>
          <ac:spMkLst>
            <pc:docMk/>
            <pc:sldMk cId="272751732" sldId="261"/>
            <ac:spMk id="7" creationId="{0C16085D-0689-0320-9512-AC909630A1A1}"/>
          </ac:spMkLst>
        </pc:spChg>
        <pc:spChg chg="del">
          <ac:chgData name="Giota Gourna" userId="daaabff2-ce14-4a9b-8da8-407a947650b4" providerId="ADAL" clId="{1946349E-03F0-4272-AF94-B0AE215AF1DA}" dt="2022-07-07T13:43:22.261" v="322" actId="478"/>
          <ac:spMkLst>
            <pc:docMk/>
            <pc:sldMk cId="272751732" sldId="261"/>
            <ac:spMk id="8" creationId="{2F1AE9A8-7297-06F7-C31E-694A3AC98B2D}"/>
          </ac:spMkLst>
        </pc:spChg>
        <pc:spChg chg="add mod ord">
          <ac:chgData name="Giota Gourna" userId="daaabff2-ce14-4a9b-8da8-407a947650b4" providerId="ADAL" clId="{1946349E-03F0-4272-AF94-B0AE215AF1DA}" dt="2022-07-07T14:21:31.174" v="548" actId="255"/>
          <ac:spMkLst>
            <pc:docMk/>
            <pc:sldMk cId="272751732" sldId="261"/>
            <ac:spMk id="9" creationId="{690E8D76-9490-6ED3-D0E6-8ADCBCC039C0}"/>
          </ac:spMkLst>
        </pc:spChg>
        <pc:spChg chg="del">
          <ac:chgData name="Giota Gourna" userId="daaabff2-ce14-4a9b-8da8-407a947650b4" providerId="ADAL" clId="{1946349E-03F0-4272-AF94-B0AE215AF1DA}" dt="2022-07-07T13:43:20.744" v="321" actId="478"/>
          <ac:spMkLst>
            <pc:docMk/>
            <pc:sldMk cId="272751732" sldId="261"/>
            <ac:spMk id="10" creationId="{DF254365-6C76-7E7F-05CA-3629FC863782}"/>
          </ac:spMkLst>
        </pc:spChg>
        <pc:spChg chg="add del">
          <ac:chgData name="Giota Gourna" userId="daaabff2-ce14-4a9b-8da8-407a947650b4" providerId="ADAL" clId="{1946349E-03F0-4272-AF94-B0AE215AF1DA}" dt="2022-07-07T13:43:41.368" v="326" actId="22"/>
          <ac:spMkLst>
            <pc:docMk/>
            <pc:sldMk cId="272751732" sldId="261"/>
            <ac:spMk id="12" creationId="{C487E15C-1C57-0820-99A8-95182348D968}"/>
          </ac:spMkLst>
        </pc:spChg>
        <pc:spChg chg="add del mod">
          <ac:chgData name="Giota Gourna" userId="daaabff2-ce14-4a9b-8da8-407a947650b4" providerId="ADAL" clId="{1946349E-03F0-4272-AF94-B0AE215AF1DA}" dt="2022-07-07T13:46:38.298" v="396" actId="478"/>
          <ac:spMkLst>
            <pc:docMk/>
            <pc:sldMk cId="272751732" sldId="261"/>
            <ac:spMk id="13" creationId="{D786DDAE-0E95-D755-1E70-0CE44A9BF648}"/>
          </ac:spMkLst>
        </pc:spChg>
        <pc:spChg chg="add mod">
          <ac:chgData name="Giota Gourna" userId="daaabff2-ce14-4a9b-8da8-407a947650b4" providerId="ADAL" clId="{1946349E-03F0-4272-AF94-B0AE215AF1DA}" dt="2022-07-07T17:39:46.491" v="1638" actId="12"/>
          <ac:spMkLst>
            <pc:docMk/>
            <pc:sldMk cId="272751732" sldId="261"/>
            <ac:spMk id="14" creationId="{4C2C21FD-0B80-D31A-DC91-92AEB7E3A419}"/>
          </ac:spMkLst>
        </pc:spChg>
        <pc:spChg chg="add mod">
          <ac:chgData name="Giota Gourna" userId="daaabff2-ce14-4a9b-8da8-407a947650b4" providerId="ADAL" clId="{1946349E-03F0-4272-AF94-B0AE215AF1DA}" dt="2022-07-07T14:20:11.514" v="494" actId="14100"/>
          <ac:spMkLst>
            <pc:docMk/>
            <pc:sldMk cId="272751732" sldId="261"/>
            <ac:spMk id="15" creationId="{9091B8C1-E810-3127-C2B7-03A5F57090F0}"/>
          </ac:spMkLst>
        </pc:spChg>
      </pc:sldChg>
      <pc:sldChg chg="addSp delSp modSp new mod">
        <pc:chgData name="Giota Gourna" userId="daaabff2-ce14-4a9b-8da8-407a947650b4" providerId="ADAL" clId="{1946349E-03F0-4272-AF94-B0AE215AF1DA}" dt="2022-07-07T17:34:15.614" v="1469" actId="5793"/>
        <pc:sldMkLst>
          <pc:docMk/>
          <pc:sldMk cId="3397084644" sldId="262"/>
        </pc:sldMkLst>
        <pc:spChg chg="mod">
          <ac:chgData name="Giota Gourna" userId="daaabff2-ce14-4a9b-8da8-407a947650b4" providerId="ADAL" clId="{1946349E-03F0-4272-AF94-B0AE215AF1DA}" dt="2022-07-07T17:33:37.616" v="1456" actId="20577"/>
          <ac:spMkLst>
            <pc:docMk/>
            <pc:sldMk cId="3397084644" sldId="262"/>
            <ac:spMk id="2" creationId="{FAED3EB8-E7D0-AFB5-21EA-DDA3DCA8E5DD}"/>
          </ac:spMkLst>
        </pc:spChg>
        <pc:spChg chg="mod">
          <ac:chgData name="Giota Gourna" userId="daaabff2-ce14-4a9b-8da8-407a947650b4" providerId="ADAL" clId="{1946349E-03F0-4272-AF94-B0AE215AF1DA}" dt="2022-07-07T17:34:15.614" v="1469" actId="5793"/>
          <ac:spMkLst>
            <pc:docMk/>
            <pc:sldMk cId="3397084644" sldId="262"/>
            <ac:spMk id="3" creationId="{8CACE1A1-357C-000E-5639-8BAF0E494512}"/>
          </ac:spMkLst>
        </pc:spChg>
        <pc:picChg chg="add del mod">
          <ac:chgData name="Giota Gourna" userId="daaabff2-ce14-4a9b-8da8-407a947650b4" providerId="ADAL" clId="{1946349E-03F0-4272-AF94-B0AE215AF1DA}" dt="2022-07-07T17:33:33.058" v="1443" actId="22"/>
          <ac:picMkLst>
            <pc:docMk/>
            <pc:sldMk cId="3397084644" sldId="262"/>
            <ac:picMk id="5" creationId="{E5FFE04C-9109-CD01-E3D4-D7C8B96ED4CE}"/>
          </ac:picMkLst>
        </pc:picChg>
      </pc:sldChg>
      <pc:sldChg chg="modSp add del mod">
        <pc:chgData name="Giota Gourna" userId="daaabff2-ce14-4a9b-8da8-407a947650b4" providerId="ADAL" clId="{1946349E-03F0-4272-AF94-B0AE215AF1DA}" dt="2022-07-07T15:08:13.948" v="897" actId="47"/>
        <pc:sldMkLst>
          <pc:docMk/>
          <pc:sldMk cId="3623120648" sldId="263"/>
        </pc:sldMkLst>
        <pc:spChg chg="mod">
          <ac:chgData name="Giota Gourna" userId="daaabff2-ce14-4a9b-8da8-407a947650b4" providerId="ADAL" clId="{1946349E-03F0-4272-AF94-B0AE215AF1DA}" dt="2022-07-07T14:54:32.462" v="655" actId="20577"/>
          <ac:spMkLst>
            <pc:docMk/>
            <pc:sldMk cId="3623120648" sldId="263"/>
            <ac:spMk id="2" creationId="{FAED3EB8-E7D0-AFB5-21EA-DDA3DCA8E5DD}"/>
          </ac:spMkLst>
        </pc:spChg>
        <pc:spChg chg="mod">
          <ac:chgData name="Giota Gourna" userId="daaabff2-ce14-4a9b-8da8-407a947650b4" providerId="ADAL" clId="{1946349E-03F0-4272-AF94-B0AE215AF1DA}" dt="2022-07-07T15:00:55.012" v="760" actId="20577"/>
          <ac:spMkLst>
            <pc:docMk/>
            <pc:sldMk cId="3623120648" sldId="263"/>
            <ac:spMk id="3" creationId="{8CACE1A1-357C-000E-5639-8BAF0E494512}"/>
          </ac:spMkLst>
        </pc:spChg>
      </pc:sldChg>
      <pc:sldChg chg="addSp delSp modSp add del mod">
        <pc:chgData name="Giota Gourna" userId="daaabff2-ce14-4a9b-8da8-407a947650b4" providerId="ADAL" clId="{1946349E-03F0-4272-AF94-B0AE215AF1DA}" dt="2022-07-07T17:19:03.563" v="1260" actId="47"/>
        <pc:sldMkLst>
          <pc:docMk/>
          <pc:sldMk cId="4078113328" sldId="264"/>
        </pc:sldMkLst>
        <pc:spChg chg="mod">
          <ac:chgData name="Giota Gourna" userId="daaabff2-ce14-4a9b-8da8-407a947650b4" providerId="ADAL" clId="{1946349E-03F0-4272-AF94-B0AE215AF1DA}" dt="2022-07-07T16:31:29.040" v="1068" actId="20577"/>
          <ac:spMkLst>
            <pc:docMk/>
            <pc:sldMk cId="4078113328" sldId="264"/>
            <ac:spMk id="2" creationId="{FAED3EB8-E7D0-AFB5-21EA-DDA3DCA8E5DD}"/>
          </ac:spMkLst>
        </pc:spChg>
        <pc:spChg chg="del mod">
          <ac:chgData name="Giota Gourna" userId="daaabff2-ce14-4a9b-8da8-407a947650b4" providerId="ADAL" clId="{1946349E-03F0-4272-AF94-B0AE215AF1DA}" dt="2022-07-07T16:31:55.221" v="1069" actId="478"/>
          <ac:spMkLst>
            <pc:docMk/>
            <pc:sldMk cId="4078113328" sldId="264"/>
            <ac:spMk id="3" creationId="{8CACE1A1-357C-000E-5639-8BAF0E494512}"/>
          </ac:spMkLst>
        </pc:spChg>
        <pc:spChg chg="add del mod">
          <ac:chgData name="Giota Gourna" userId="daaabff2-ce14-4a9b-8da8-407a947650b4" providerId="ADAL" clId="{1946349E-03F0-4272-AF94-B0AE215AF1DA}" dt="2022-07-07T16:31:57.462" v="1070" actId="478"/>
          <ac:spMkLst>
            <pc:docMk/>
            <pc:sldMk cId="4078113328" sldId="264"/>
            <ac:spMk id="5" creationId="{FD9B4A8C-3C27-8B43-8A50-1ED2EE27CD48}"/>
          </ac:spMkLst>
        </pc:spChg>
        <pc:picChg chg="add mod">
          <ac:chgData name="Giota Gourna" userId="daaabff2-ce14-4a9b-8da8-407a947650b4" providerId="ADAL" clId="{1946349E-03F0-4272-AF94-B0AE215AF1DA}" dt="2022-07-07T16:34:41.395" v="1119" actId="1038"/>
          <ac:picMkLst>
            <pc:docMk/>
            <pc:sldMk cId="4078113328" sldId="264"/>
            <ac:picMk id="7" creationId="{425E2689-DB7B-E72C-65C3-08B1A7E70381}"/>
          </ac:picMkLst>
        </pc:picChg>
        <pc:picChg chg="add del mod">
          <ac:chgData name="Giota Gourna" userId="daaabff2-ce14-4a9b-8da8-407a947650b4" providerId="ADAL" clId="{1946349E-03F0-4272-AF94-B0AE215AF1DA}" dt="2022-07-07T16:32:50.830" v="1079" actId="478"/>
          <ac:picMkLst>
            <pc:docMk/>
            <pc:sldMk cId="4078113328" sldId="264"/>
            <ac:picMk id="9" creationId="{69A598B8-D73D-BA50-23BC-6501FDCB0278}"/>
          </ac:picMkLst>
        </pc:picChg>
        <pc:picChg chg="add mod">
          <ac:chgData name="Giota Gourna" userId="daaabff2-ce14-4a9b-8da8-407a947650b4" providerId="ADAL" clId="{1946349E-03F0-4272-AF94-B0AE215AF1DA}" dt="2022-07-07T16:34:22.917" v="1109" actId="14100"/>
          <ac:picMkLst>
            <pc:docMk/>
            <pc:sldMk cId="4078113328" sldId="264"/>
            <ac:picMk id="11" creationId="{221A1817-7F48-DB10-912B-8AB964E06217}"/>
          </ac:picMkLst>
        </pc:picChg>
        <pc:picChg chg="add mod">
          <ac:chgData name="Giota Gourna" userId="daaabff2-ce14-4a9b-8da8-407a947650b4" providerId="ADAL" clId="{1946349E-03F0-4272-AF94-B0AE215AF1DA}" dt="2022-07-07T16:34:37.650" v="1116" actId="1038"/>
          <ac:picMkLst>
            <pc:docMk/>
            <pc:sldMk cId="4078113328" sldId="264"/>
            <ac:picMk id="13" creationId="{F31C280D-7405-8F69-90D0-6DDAAC881A24}"/>
          </ac:picMkLst>
        </pc:picChg>
      </pc:sldChg>
      <pc:sldChg chg="modSp add mod ord">
        <pc:chgData name="Giota Gourna" userId="daaabff2-ce14-4a9b-8da8-407a947650b4" providerId="ADAL" clId="{1946349E-03F0-4272-AF94-B0AE215AF1DA}" dt="2022-07-07T17:39:57.903" v="1639" actId="12"/>
        <pc:sldMkLst>
          <pc:docMk/>
          <pc:sldMk cId="2068885019" sldId="265"/>
        </pc:sldMkLst>
        <pc:spChg chg="mod">
          <ac:chgData name="Giota Gourna" userId="daaabff2-ce14-4a9b-8da8-407a947650b4" providerId="ADAL" clId="{1946349E-03F0-4272-AF94-B0AE215AF1DA}" dt="2022-07-07T17:39:57.903" v="1639" actId="12"/>
          <ac:spMkLst>
            <pc:docMk/>
            <pc:sldMk cId="2068885019" sldId="265"/>
            <ac:spMk id="3" creationId="{8CACE1A1-357C-000E-5639-8BAF0E494512}"/>
          </ac:spMkLst>
        </pc:spChg>
      </pc:sldChg>
      <pc:sldChg chg="addSp delSp modSp add mod">
        <pc:chgData name="Giota Gourna" userId="daaabff2-ce14-4a9b-8da8-407a947650b4" providerId="ADAL" clId="{1946349E-03F0-4272-AF94-B0AE215AF1DA}" dt="2022-07-07T17:19:17.226" v="1261" actId="207"/>
        <pc:sldMkLst>
          <pc:docMk/>
          <pc:sldMk cId="3563610974" sldId="266"/>
        </pc:sldMkLst>
        <pc:spChg chg="mod">
          <ac:chgData name="Giota Gourna" userId="daaabff2-ce14-4a9b-8da8-407a947650b4" providerId="ADAL" clId="{1946349E-03F0-4272-AF94-B0AE215AF1DA}" dt="2022-07-07T17:18:24.942" v="1243" actId="1035"/>
          <ac:spMkLst>
            <pc:docMk/>
            <pc:sldMk cId="3563610974" sldId="266"/>
            <ac:spMk id="2" creationId="{FAED3EB8-E7D0-AFB5-21EA-DDA3DCA8E5DD}"/>
          </ac:spMkLst>
        </pc:spChg>
        <pc:graphicFrameChg chg="add mod modGraphic">
          <ac:chgData name="Giota Gourna" userId="daaabff2-ce14-4a9b-8da8-407a947650b4" providerId="ADAL" clId="{1946349E-03F0-4272-AF94-B0AE215AF1DA}" dt="2022-07-07T17:19:17.226" v="1261" actId="207"/>
          <ac:graphicFrameMkLst>
            <pc:docMk/>
            <pc:sldMk cId="3563610974" sldId="266"/>
            <ac:graphicFrameMk id="3" creationId="{EBE2D192-CFE6-C85F-3B59-E829F74BEED2}"/>
          </ac:graphicFrameMkLst>
        </pc:graphicFrameChg>
        <pc:picChg chg="del">
          <ac:chgData name="Giota Gourna" userId="daaabff2-ce14-4a9b-8da8-407a947650b4" providerId="ADAL" clId="{1946349E-03F0-4272-AF94-B0AE215AF1DA}" dt="2022-07-07T16:50:40.411" v="1121" actId="478"/>
          <ac:picMkLst>
            <pc:docMk/>
            <pc:sldMk cId="3563610974" sldId="266"/>
            <ac:picMk id="7" creationId="{425E2689-DB7B-E72C-65C3-08B1A7E70381}"/>
          </ac:picMkLst>
        </pc:picChg>
        <pc:picChg chg="del">
          <ac:chgData name="Giota Gourna" userId="daaabff2-ce14-4a9b-8da8-407a947650b4" providerId="ADAL" clId="{1946349E-03F0-4272-AF94-B0AE215AF1DA}" dt="2022-07-07T16:50:42.363" v="1122" actId="478"/>
          <ac:picMkLst>
            <pc:docMk/>
            <pc:sldMk cId="3563610974" sldId="266"/>
            <ac:picMk id="11" creationId="{221A1817-7F48-DB10-912B-8AB964E06217}"/>
          </ac:picMkLst>
        </pc:picChg>
        <pc:picChg chg="del">
          <ac:chgData name="Giota Gourna" userId="daaabff2-ce14-4a9b-8da8-407a947650b4" providerId="ADAL" clId="{1946349E-03F0-4272-AF94-B0AE215AF1DA}" dt="2022-07-07T16:50:44.066" v="1123" actId="478"/>
          <ac:picMkLst>
            <pc:docMk/>
            <pc:sldMk cId="3563610974" sldId="266"/>
            <ac:picMk id="13" creationId="{F31C280D-7405-8F69-90D0-6DDAAC881A24}"/>
          </ac:picMkLst>
        </pc:picChg>
      </pc:sldChg>
      <pc:sldChg chg="addSp delSp modSp add mod chgLayout">
        <pc:chgData name="Giota Gourna" userId="daaabff2-ce14-4a9b-8da8-407a947650b4" providerId="ADAL" clId="{1946349E-03F0-4272-AF94-B0AE215AF1DA}" dt="2022-07-07T17:40:04.718" v="1640" actId="5793"/>
        <pc:sldMkLst>
          <pc:docMk/>
          <pc:sldMk cId="3732358916" sldId="267"/>
        </pc:sldMkLst>
        <pc:spChg chg="mod ord">
          <ac:chgData name="Giota Gourna" userId="daaabff2-ce14-4a9b-8da8-407a947650b4" providerId="ADAL" clId="{1946349E-03F0-4272-AF94-B0AE215AF1DA}" dt="2022-07-07T17:34:31.578" v="1470" actId="700"/>
          <ac:spMkLst>
            <pc:docMk/>
            <pc:sldMk cId="3732358916" sldId="267"/>
            <ac:spMk id="2" creationId="{FAED3EB8-E7D0-AFB5-21EA-DDA3DCA8E5DD}"/>
          </ac:spMkLst>
        </pc:spChg>
        <pc:spChg chg="del">
          <ac:chgData name="Giota Gourna" userId="daaabff2-ce14-4a9b-8da8-407a947650b4" providerId="ADAL" clId="{1946349E-03F0-4272-AF94-B0AE215AF1DA}" dt="2022-07-07T17:22:40.855" v="1291" actId="478"/>
          <ac:spMkLst>
            <pc:docMk/>
            <pc:sldMk cId="3732358916" sldId="267"/>
            <ac:spMk id="3" creationId="{8CACE1A1-357C-000E-5639-8BAF0E494512}"/>
          </ac:spMkLst>
        </pc:spChg>
        <pc:spChg chg="add del mod">
          <ac:chgData name="Giota Gourna" userId="daaabff2-ce14-4a9b-8da8-407a947650b4" providerId="ADAL" clId="{1946349E-03F0-4272-AF94-B0AE215AF1DA}" dt="2022-07-07T17:22:43.275" v="1292" actId="478"/>
          <ac:spMkLst>
            <pc:docMk/>
            <pc:sldMk cId="3732358916" sldId="267"/>
            <ac:spMk id="5" creationId="{42E358CA-9FB1-522E-6D51-AB4396C7475F}"/>
          </ac:spMkLst>
        </pc:spChg>
        <pc:spChg chg="add mod ord">
          <ac:chgData name="Giota Gourna" userId="daaabff2-ce14-4a9b-8da8-407a947650b4" providerId="ADAL" clId="{1946349E-03F0-4272-AF94-B0AE215AF1DA}" dt="2022-07-07T17:40:04.718" v="1640" actId="5793"/>
          <ac:spMkLst>
            <pc:docMk/>
            <pc:sldMk cId="3732358916" sldId="267"/>
            <ac:spMk id="6" creationId="{F9F9C5F2-631C-BB8C-B5AC-301A1707620C}"/>
          </ac:spMkLst>
        </pc:spChg>
        <pc:picChg chg="add mod">
          <ac:chgData name="Giota Gourna" userId="daaabff2-ce14-4a9b-8da8-407a947650b4" providerId="ADAL" clId="{1946349E-03F0-4272-AF94-B0AE215AF1DA}" dt="2022-07-07T17:35:48.883" v="1562" actId="1076"/>
          <ac:picMkLst>
            <pc:docMk/>
            <pc:sldMk cId="3732358916" sldId="267"/>
            <ac:picMk id="8" creationId="{EF3D8EA9-8D75-653D-383B-6FDC2F8BE0C0}"/>
          </ac:picMkLst>
        </pc:picChg>
      </pc:sldChg>
      <pc:sldChg chg="addSp delSp modSp add mod">
        <pc:chgData name="Giota Gourna" userId="daaabff2-ce14-4a9b-8da8-407a947650b4" providerId="ADAL" clId="{1946349E-03F0-4272-AF94-B0AE215AF1DA}" dt="2022-07-07T17:40:22.218" v="1642" actId="5793"/>
        <pc:sldMkLst>
          <pc:docMk/>
          <pc:sldMk cId="745576582" sldId="268"/>
        </pc:sldMkLst>
        <pc:spChg chg="mod">
          <ac:chgData name="Giota Gourna" userId="daaabff2-ce14-4a9b-8da8-407a947650b4" providerId="ADAL" clId="{1946349E-03F0-4272-AF94-B0AE215AF1DA}" dt="2022-07-07T17:40:22.218" v="1642" actId="5793"/>
          <ac:spMkLst>
            <pc:docMk/>
            <pc:sldMk cId="745576582" sldId="268"/>
            <ac:spMk id="6" creationId="{F9F9C5F2-631C-BB8C-B5AC-301A1707620C}"/>
          </ac:spMkLst>
        </pc:spChg>
        <pc:picChg chg="add mod">
          <ac:chgData name="Giota Gourna" userId="daaabff2-ce14-4a9b-8da8-407a947650b4" providerId="ADAL" clId="{1946349E-03F0-4272-AF94-B0AE215AF1DA}" dt="2022-07-07T17:38:31.512" v="1592" actId="1076"/>
          <ac:picMkLst>
            <pc:docMk/>
            <pc:sldMk cId="745576582" sldId="268"/>
            <ac:picMk id="4" creationId="{C7887A96-1A39-9C9C-2873-9CAD51C78F83}"/>
          </ac:picMkLst>
        </pc:picChg>
        <pc:picChg chg="del">
          <ac:chgData name="Giota Gourna" userId="daaabff2-ce14-4a9b-8da8-407a947650b4" providerId="ADAL" clId="{1946349E-03F0-4272-AF94-B0AE215AF1DA}" dt="2022-07-07T17:37:13.263" v="1570" actId="478"/>
          <ac:picMkLst>
            <pc:docMk/>
            <pc:sldMk cId="745576582" sldId="268"/>
            <ac:picMk id="8" creationId="{EF3D8EA9-8D75-653D-383B-6FDC2F8BE0C0}"/>
          </ac:picMkLst>
        </pc:picChg>
      </pc:sldChg>
      <pc:sldChg chg="addSp delSp modSp add mod">
        <pc:chgData name="Giota Gourna" userId="daaabff2-ce14-4a9b-8da8-407a947650b4" providerId="ADAL" clId="{1946349E-03F0-4272-AF94-B0AE215AF1DA}" dt="2022-07-07T17:42:01.670" v="1652" actId="1076"/>
        <pc:sldMkLst>
          <pc:docMk/>
          <pc:sldMk cId="2993454574" sldId="269"/>
        </pc:sldMkLst>
        <pc:spChg chg="mod">
          <ac:chgData name="Giota Gourna" userId="daaabff2-ce14-4a9b-8da8-407a947650b4" providerId="ADAL" clId="{1946349E-03F0-4272-AF94-B0AE215AF1DA}" dt="2022-07-07T17:39:26.053" v="1637" actId="20577"/>
          <ac:spMkLst>
            <pc:docMk/>
            <pc:sldMk cId="2993454574" sldId="269"/>
            <ac:spMk id="2" creationId="{FAED3EB8-E7D0-AFB5-21EA-DDA3DCA8E5DD}"/>
          </ac:spMkLst>
        </pc:spChg>
        <pc:spChg chg="add del mod">
          <ac:chgData name="Giota Gourna" userId="daaabff2-ce14-4a9b-8da8-407a947650b4" providerId="ADAL" clId="{1946349E-03F0-4272-AF94-B0AE215AF1DA}" dt="2022-07-07T17:41:14.050" v="1644" actId="478"/>
          <ac:spMkLst>
            <pc:docMk/>
            <pc:sldMk cId="2993454574" sldId="269"/>
            <ac:spMk id="5" creationId="{96E8277C-3F03-D31E-3684-89F234400F33}"/>
          </ac:spMkLst>
        </pc:spChg>
        <pc:spChg chg="del">
          <ac:chgData name="Giota Gourna" userId="daaabff2-ce14-4a9b-8da8-407a947650b4" providerId="ADAL" clId="{1946349E-03F0-4272-AF94-B0AE215AF1DA}" dt="2022-07-07T17:41:12.965" v="1643" actId="478"/>
          <ac:spMkLst>
            <pc:docMk/>
            <pc:sldMk cId="2993454574" sldId="269"/>
            <ac:spMk id="6" creationId="{F9F9C5F2-631C-BB8C-B5AC-301A1707620C}"/>
          </ac:spMkLst>
        </pc:spChg>
        <pc:picChg chg="del">
          <ac:chgData name="Giota Gourna" userId="daaabff2-ce14-4a9b-8da8-407a947650b4" providerId="ADAL" clId="{1946349E-03F0-4272-AF94-B0AE215AF1DA}" dt="2022-07-07T17:41:14.737" v="1645" actId="478"/>
          <ac:picMkLst>
            <pc:docMk/>
            <pc:sldMk cId="2993454574" sldId="269"/>
            <ac:picMk id="4" creationId="{C7887A96-1A39-9C9C-2873-9CAD51C78F83}"/>
          </ac:picMkLst>
        </pc:picChg>
        <pc:picChg chg="add mod">
          <ac:chgData name="Giota Gourna" userId="daaabff2-ce14-4a9b-8da8-407a947650b4" providerId="ADAL" clId="{1946349E-03F0-4272-AF94-B0AE215AF1DA}" dt="2022-07-07T17:42:01.670" v="1652" actId="1076"/>
          <ac:picMkLst>
            <pc:docMk/>
            <pc:sldMk cId="2993454574" sldId="269"/>
            <ac:picMk id="8" creationId="{A90B9E8C-F870-30A2-E96D-79332D6E5C45}"/>
          </ac:picMkLst>
        </pc:picChg>
        <pc:picChg chg="add mod">
          <ac:chgData name="Giota Gourna" userId="daaabff2-ce14-4a9b-8da8-407a947650b4" providerId="ADAL" clId="{1946349E-03F0-4272-AF94-B0AE215AF1DA}" dt="2022-07-07T17:41:49.711" v="1651" actId="1076"/>
          <ac:picMkLst>
            <pc:docMk/>
            <pc:sldMk cId="2993454574" sldId="269"/>
            <ac:picMk id="10" creationId="{D31B0159-9AE2-44E6-81F7-30F00F5AD189}"/>
          </ac:picMkLst>
        </pc:picChg>
      </pc:sldChg>
      <pc:sldChg chg="addSp delSp modSp add mod">
        <pc:chgData name="Giota Gourna" userId="daaabff2-ce14-4a9b-8da8-407a947650b4" providerId="ADAL" clId="{1946349E-03F0-4272-AF94-B0AE215AF1DA}" dt="2022-07-07T17:46:33.747" v="1695" actId="1037"/>
        <pc:sldMkLst>
          <pc:docMk/>
          <pc:sldMk cId="2900153524" sldId="270"/>
        </pc:sldMkLst>
        <pc:picChg chg="add del">
          <ac:chgData name="Giota Gourna" userId="daaabff2-ce14-4a9b-8da8-407a947650b4" providerId="ADAL" clId="{1946349E-03F0-4272-AF94-B0AE215AF1DA}" dt="2022-07-07T17:43:15.180" v="1657" actId="478"/>
          <ac:picMkLst>
            <pc:docMk/>
            <pc:sldMk cId="2900153524" sldId="270"/>
            <ac:picMk id="4" creationId="{F70427D5-A70B-0FD2-9811-E7BF3A1606FB}"/>
          </ac:picMkLst>
        </pc:picChg>
        <pc:picChg chg="add mod">
          <ac:chgData name="Giota Gourna" userId="daaabff2-ce14-4a9b-8da8-407a947650b4" providerId="ADAL" clId="{1946349E-03F0-4272-AF94-B0AE215AF1DA}" dt="2022-07-07T17:46:28.762" v="1694" actId="1076"/>
          <ac:picMkLst>
            <pc:docMk/>
            <pc:sldMk cId="2900153524" sldId="270"/>
            <ac:picMk id="6" creationId="{31F44AB4-A51C-9254-4B44-B6A4C92D9ED9}"/>
          </ac:picMkLst>
        </pc:picChg>
        <pc:picChg chg="del">
          <ac:chgData name="Giota Gourna" userId="daaabff2-ce14-4a9b-8da8-407a947650b4" providerId="ADAL" clId="{1946349E-03F0-4272-AF94-B0AE215AF1DA}" dt="2022-07-07T17:42:08.212" v="1655" actId="478"/>
          <ac:picMkLst>
            <pc:docMk/>
            <pc:sldMk cId="2900153524" sldId="270"/>
            <ac:picMk id="8" creationId="{A90B9E8C-F870-30A2-E96D-79332D6E5C45}"/>
          </ac:picMkLst>
        </pc:picChg>
        <pc:picChg chg="add mod modCrop">
          <ac:chgData name="Giota Gourna" userId="daaabff2-ce14-4a9b-8da8-407a947650b4" providerId="ADAL" clId="{1946349E-03F0-4272-AF94-B0AE215AF1DA}" dt="2022-07-07T17:46:02.343" v="1690" actId="14100"/>
          <ac:picMkLst>
            <pc:docMk/>
            <pc:sldMk cId="2900153524" sldId="270"/>
            <ac:picMk id="9" creationId="{3FA36217-FF9F-0FD5-5F80-A58518C11193}"/>
          </ac:picMkLst>
        </pc:picChg>
        <pc:picChg chg="del">
          <ac:chgData name="Giota Gourna" userId="daaabff2-ce14-4a9b-8da8-407a947650b4" providerId="ADAL" clId="{1946349E-03F0-4272-AF94-B0AE215AF1DA}" dt="2022-07-07T17:42:07.426" v="1654" actId="478"/>
          <ac:picMkLst>
            <pc:docMk/>
            <pc:sldMk cId="2900153524" sldId="270"/>
            <ac:picMk id="10" creationId="{D31B0159-9AE2-44E6-81F7-30F00F5AD189}"/>
          </ac:picMkLst>
        </pc:picChg>
        <pc:picChg chg="add mod modCrop">
          <ac:chgData name="Giota Gourna" userId="daaabff2-ce14-4a9b-8da8-407a947650b4" providerId="ADAL" clId="{1946349E-03F0-4272-AF94-B0AE215AF1DA}" dt="2022-07-07T17:46:33.747" v="1695" actId="1037"/>
          <ac:picMkLst>
            <pc:docMk/>
            <pc:sldMk cId="2900153524" sldId="270"/>
            <ac:picMk id="12" creationId="{0888F052-B621-9E5E-1AE0-2F1A86B91B4C}"/>
          </ac:picMkLst>
        </pc:picChg>
      </pc:sldChg>
      <pc:sldChg chg="addSp delSp modSp add mod">
        <pc:chgData name="Giota Gourna" userId="daaabff2-ce14-4a9b-8da8-407a947650b4" providerId="ADAL" clId="{1946349E-03F0-4272-AF94-B0AE215AF1DA}" dt="2022-07-07T17:51:39.009" v="1710" actId="14100"/>
        <pc:sldMkLst>
          <pc:docMk/>
          <pc:sldMk cId="3059090847" sldId="271"/>
        </pc:sldMkLst>
        <pc:picChg chg="add mod">
          <ac:chgData name="Giota Gourna" userId="daaabff2-ce14-4a9b-8da8-407a947650b4" providerId="ADAL" clId="{1946349E-03F0-4272-AF94-B0AE215AF1DA}" dt="2022-07-07T17:50:46.832" v="1701" actId="14100"/>
          <ac:picMkLst>
            <pc:docMk/>
            <pc:sldMk cId="3059090847" sldId="271"/>
            <ac:picMk id="4" creationId="{D98747DB-E32E-BF2B-CB77-1985D11A4CD8}"/>
          </ac:picMkLst>
        </pc:picChg>
        <pc:picChg chg="del">
          <ac:chgData name="Giota Gourna" userId="daaabff2-ce14-4a9b-8da8-407a947650b4" providerId="ADAL" clId="{1946349E-03F0-4272-AF94-B0AE215AF1DA}" dt="2022-07-07T17:50:39.788" v="1697" actId="478"/>
          <ac:picMkLst>
            <pc:docMk/>
            <pc:sldMk cId="3059090847" sldId="271"/>
            <ac:picMk id="6" creationId="{31F44AB4-A51C-9254-4B44-B6A4C92D9ED9}"/>
          </ac:picMkLst>
        </pc:picChg>
        <pc:picChg chg="add mod modCrop">
          <ac:chgData name="Giota Gourna" userId="daaabff2-ce14-4a9b-8da8-407a947650b4" providerId="ADAL" clId="{1946349E-03F0-4272-AF94-B0AE215AF1DA}" dt="2022-07-07T17:51:39.009" v="1710" actId="14100"/>
          <ac:picMkLst>
            <pc:docMk/>
            <pc:sldMk cId="3059090847" sldId="271"/>
            <ac:picMk id="7" creationId="{B6AC16DB-56FC-9DCB-6151-B4F097786126}"/>
          </ac:picMkLst>
        </pc:picChg>
        <pc:picChg chg="del">
          <ac:chgData name="Giota Gourna" userId="daaabff2-ce14-4a9b-8da8-407a947650b4" providerId="ADAL" clId="{1946349E-03F0-4272-AF94-B0AE215AF1DA}" dt="2022-07-07T17:50:50.838" v="1702" actId="478"/>
          <ac:picMkLst>
            <pc:docMk/>
            <pc:sldMk cId="3059090847" sldId="271"/>
            <ac:picMk id="9" creationId="{3FA36217-FF9F-0FD5-5F80-A58518C11193}"/>
          </ac:picMkLst>
        </pc:picChg>
        <pc:picChg chg="del">
          <ac:chgData name="Giota Gourna" userId="daaabff2-ce14-4a9b-8da8-407a947650b4" providerId="ADAL" clId="{1946349E-03F0-4272-AF94-B0AE215AF1DA}" dt="2022-07-07T17:50:52.509" v="1703" actId="478"/>
          <ac:picMkLst>
            <pc:docMk/>
            <pc:sldMk cId="3059090847" sldId="271"/>
            <ac:picMk id="12" creationId="{0888F052-B621-9E5E-1AE0-2F1A86B91B4C}"/>
          </ac:picMkLst>
        </pc:picChg>
      </pc:sldChg>
      <pc:sldChg chg="addSp delSp modSp add mod">
        <pc:chgData name="Giota Gourna" userId="daaabff2-ce14-4a9b-8da8-407a947650b4" providerId="ADAL" clId="{1946349E-03F0-4272-AF94-B0AE215AF1DA}" dt="2022-07-07T17:53:02.834" v="1721" actId="1076"/>
        <pc:sldMkLst>
          <pc:docMk/>
          <pc:sldMk cId="2398198442" sldId="272"/>
        </pc:sldMkLst>
        <pc:picChg chg="del">
          <ac:chgData name="Giota Gourna" userId="daaabff2-ce14-4a9b-8da8-407a947650b4" providerId="ADAL" clId="{1946349E-03F0-4272-AF94-B0AE215AF1DA}" dt="2022-07-07T17:52:26.374" v="1712" actId="478"/>
          <ac:picMkLst>
            <pc:docMk/>
            <pc:sldMk cId="2398198442" sldId="272"/>
            <ac:picMk id="4" creationId="{D98747DB-E32E-BF2B-CB77-1985D11A4CD8}"/>
          </ac:picMkLst>
        </pc:picChg>
        <pc:picChg chg="add mod">
          <ac:chgData name="Giota Gourna" userId="daaabff2-ce14-4a9b-8da8-407a947650b4" providerId="ADAL" clId="{1946349E-03F0-4272-AF94-B0AE215AF1DA}" dt="2022-07-07T17:52:39.069" v="1717" actId="1076"/>
          <ac:picMkLst>
            <pc:docMk/>
            <pc:sldMk cId="2398198442" sldId="272"/>
            <ac:picMk id="5" creationId="{BFB7E428-3708-2D9A-1D7E-997549770F56}"/>
          </ac:picMkLst>
        </pc:picChg>
        <pc:picChg chg="del">
          <ac:chgData name="Giota Gourna" userId="daaabff2-ce14-4a9b-8da8-407a947650b4" providerId="ADAL" clId="{1946349E-03F0-4272-AF94-B0AE215AF1DA}" dt="2022-07-07T17:52:35.528" v="1716" actId="478"/>
          <ac:picMkLst>
            <pc:docMk/>
            <pc:sldMk cId="2398198442" sldId="272"/>
            <ac:picMk id="7" creationId="{B6AC16DB-56FC-9DCB-6151-B4F097786126}"/>
          </ac:picMkLst>
        </pc:picChg>
        <pc:picChg chg="add mod">
          <ac:chgData name="Giota Gourna" userId="daaabff2-ce14-4a9b-8da8-407a947650b4" providerId="ADAL" clId="{1946349E-03F0-4272-AF94-B0AE215AF1DA}" dt="2022-07-07T17:53:02.834" v="1721" actId="1076"/>
          <ac:picMkLst>
            <pc:docMk/>
            <pc:sldMk cId="2398198442" sldId="272"/>
            <ac:picMk id="8" creationId="{BAC4B5E3-80FC-0ABF-4C28-F4B406986259}"/>
          </ac:picMkLst>
        </pc:picChg>
      </pc:sldChg>
      <pc:sldChg chg="addSp delSp modSp add mod chgLayout">
        <pc:chgData name="Giota Gourna" userId="daaabff2-ce14-4a9b-8da8-407a947650b4" providerId="ADAL" clId="{1946349E-03F0-4272-AF94-B0AE215AF1DA}" dt="2022-07-07T17:58:05.755" v="1783" actId="1076"/>
        <pc:sldMkLst>
          <pc:docMk/>
          <pc:sldMk cId="4222403670" sldId="273"/>
        </pc:sldMkLst>
        <pc:spChg chg="mod ord">
          <ac:chgData name="Giota Gourna" userId="daaabff2-ce14-4a9b-8da8-407a947650b4" providerId="ADAL" clId="{1946349E-03F0-4272-AF94-B0AE215AF1DA}" dt="2022-07-07T17:54:24.240" v="1732" actId="700"/>
          <ac:spMkLst>
            <pc:docMk/>
            <pc:sldMk cId="4222403670" sldId="273"/>
            <ac:spMk id="2" creationId="{FAED3EB8-E7D0-AFB5-21EA-DDA3DCA8E5DD}"/>
          </ac:spMkLst>
        </pc:spChg>
        <pc:spChg chg="add mod ord">
          <ac:chgData name="Giota Gourna" userId="daaabff2-ce14-4a9b-8da8-407a947650b4" providerId="ADAL" clId="{1946349E-03F0-4272-AF94-B0AE215AF1DA}" dt="2022-07-07T17:55:49.523" v="1761" actId="1076"/>
          <ac:spMkLst>
            <pc:docMk/>
            <pc:sldMk cId="4222403670" sldId="273"/>
            <ac:spMk id="4" creationId="{88AD855D-3788-E6B2-AACF-1364C899278D}"/>
          </ac:spMkLst>
        </pc:spChg>
        <pc:grpChg chg="add mod">
          <ac:chgData name="Giota Gourna" userId="daaabff2-ce14-4a9b-8da8-407a947650b4" providerId="ADAL" clId="{1946349E-03F0-4272-AF94-B0AE215AF1DA}" dt="2022-07-07T17:58:05.755" v="1783" actId="1076"/>
          <ac:grpSpMkLst>
            <pc:docMk/>
            <pc:sldMk cId="4222403670" sldId="273"/>
            <ac:grpSpMk id="13" creationId="{7085142A-3840-8DA9-08B0-DE86B648157C}"/>
          </ac:grpSpMkLst>
        </pc:grpChg>
        <pc:picChg chg="add del">
          <ac:chgData name="Giota Gourna" userId="daaabff2-ce14-4a9b-8da8-407a947650b4" providerId="ADAL" clId="{1946349E-03F0-4272-AF94-B0AE215AF1DA}" dt="2022-07-07T17:54:26.746" v="1733" actId="478"/>
          <ac:picMkLst>
            <pc:docMk/>
            <pc:sldMk cId="4222403670" sldId="273"/>
            <ac:picMk id="3" creationId="{A47CBC7B-9FF1-C1C1-B68A-8E4BFFCD7EFC}"/>
          </ac:picMkLst>
        </pc:picChg>
        <pc:picChg chg="del">
          <ac:chgData name="Giota Gourna" userId="daaabff2-ce14-4a9b-8da8-407a947650b4" providerId="ADAL" clId="{1946349E-03F0-4272-AF94-B0AE215AF1DA}" dt="2022-07-07T17:53:55.778" v="1729" actId="478"/>
          <ac:picMkLst>
            <pc:docMk/>
            <pc:sldMk cId="4222403670" sldId="273"/>
            <ac:picMk id="5" creationId="{BFB7E428-3708-2D9A-1D7E-997549770F56}"/>
          </ac:picMkLst>
        </pc:picChg>
        <pc:picChg chg="add mod modCrop">
          <ac:chgData name="Giota Gourna" userId="daaabff2-ce14-4a9b-8da8-407a947650b4" providerId="ADAL" clId="{1946349E-03F0-4272-AF94-B0AE215AF1DA}" dt="2022-07-07T17:57:59.118" v="1782" actId="164"/>
          <ac:picMkLst>
            <pc:docMk/>
            <pc:sldMk cId="4222403670" sldId="273"/>
            <ac:picMk id="7" creationId="{5C09EFF0-254F-DEAA-4405-C13DF9E1C8E9}"/>
          </ac:picMkLst>
        </pc:picChg>
        <pc:picChg chg="del">
          <ac:chgData name="Giota Gourna" userId="daaabff2-ce14-4a9b-8da8-407a947650b4" providerId="ADAL" clId="{1946349E-03F0-4272-AF94-B0AE215AF1DA}" dt="2022-07-07T17:53:56.378" v="1730" actId="478"/>
          <ac:picMkLst>
            <pc:docMk/>
            <pc:sldMk cId="4222403670" sldId="273"/>
            <ac:picMk id="8" creationId="{BAC4B5E3-80FC-0ABF-4C28-F4B406986259}"/>
          </ac:picMkLst>
        </pc:picChg>
        <pc:picChg chg="add mod modCrop">
          <ac:chgData name="Giota Gourna" userId="daaabff2-ce14-4a9b-8da8-407a947650b4" providerId="ADAL" clId="{1946349E-03F0-4272-AF94-B0AE215AF1DA}" dt="2022-07-07T17:57:59.118" v="1782" actId="164"/>
          <ac:picMkLst>
            <pc:docMk/>
            <pc:sldMk cId="4222403670" sldId="273"/>
            <ac:picMk id="10" creationId="{2FB9CD26-AC50-1552-D894-2C729834D7EF}"/>
          </ac:picMkLst>
        </pc:picChg>
        <pc:picChg chg="add mod modCrop">
          <ac:chgData name="Giota Gourna" userId="daaabff2-ce14-4a9b-8da8-407a947650b4" providerId="ADAL" clId="{1946349E-03F0-4272-AF94-B0AE215AF1DA}" dt="2022-07-07T17:57:59.118" v="1782" actId="164"/>
          <ac:picMkLst>
            <pc:docMk/>
            <pc:sldMk cId="4222403670" sldId="273"/>
            <ac:picMk id="12" creationId="{25D0573C-3E13-D5D9-C9E8-0650DB6ABCD1}"/>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t>24/11/2022</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071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C8F0F-BA7E-7CB9-3A54-6BEA479714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B75243-BBCD-43CE-822F-C6F69835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B4CB97-2DE6-EC80-87E7-BD3E198C2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33E93E-16E7-C099-DED5-97837B9E7858}"/>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6" name="Θέση υποσέλιδου 5">
            <a:extLst>
              <a:ext uri="{FF2B5EF4-FFF2-40B4-BE49-F238E27FC236}">
                <a16:creationId xmlns:a16="http://schemas.microsoft.com/office/drawing/2014/main" id="{AF45B22E-AFD4-EB40-0F5A-7DDF754111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FC40F-9A36-69D8-5960-73B06ADCDBF5}"/>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7763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5BD0E-ACB0-F32F-2E40-61B53F91E9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647C48-58F9-1D41-3599-64F8768DB1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EB6C4A-BE76-9C2C-CF1D-3B213480673C}"/>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5" name="Θέση υποσέλιδου 4">
            <a:extLst>
              <a:ext uri="{FF2B5EF4-FFF2-40B4-BE49-F238E27FC236}">
                <a16:creationId xmlns:a16="http://schemas.microsoft.com/office/drawing/2014/main" id="{4102D70D-9B4B-0C37-CBA9-2DE87802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2EDDF-5764-A8EC-CADA-CCA704B90D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81652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DC1C3-C346-6B0A-080D-73E65C565F5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F89DD-2E67-7AAC-5247-4A9E9D00A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C0E958-0C65-C4CA-3376-45E282750974}"/>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5" name="Θέση υποσέλιδου 4">
            <a:extLst>
              <a:ext uri="{FF2B5EF4-FFF2-40B4-BE49-F238E27FC236}">
                <a16:creationId xmlns:a16="http://schemas.microsoft.com/office/drawing/2014/main" id="{B64282EE-F41D-7F6B-2076-C658F59BD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4A46E9-1CC2-A7D2-B18C-69D2B3FBE55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391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24/11/2022</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838200" y="1825625"/>
            <a:ext cx="10515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4938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5B180-03A5-54B2-FF10-D88D62CB1B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8BD2AB-2786-DEEA-66E7-D27B1A80A3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7A3B8E-6754-BC80-511E-63AA56052E42}"/>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5" name="Θέση υποσέλιδου 4">
            <a:extLst>
              <a:ext uri="{FF2B5EF4-FFF2-40B4-BE49-F238E27FC236}">
                <a16:creationId xmlns:a16="http://schemas.microsoft.com/office/drawing/2014/main" id="{BD22244D-72CD-2979-F484-8014864503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DE94E2-BE2B-0F7F-9628-25ECE7C8DDBC}"/>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418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1601-5B7E-E389-2AE1-ABDA92D4B0E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6131FF-6BD8-B2C6-28DD-930B5881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726B1E2-C7FB-27B2-717D-5D4208E3B7BD}"/>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5" name="Θέση υποσέλιδου 4">
            <a:extLst>
              <a:ext uri="{FF2B5EF4-FFF2-40B4-BE49-F238E27FC236}">
                <a16:creationId xmlns:a16="http://schemas.microsoft.com/office/drawing/2014/main" id="{2B663768-C5D9-E0C5-8700-0D441B623D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7E914-FAC1-1C33-3BE9-CA363AF22B56}"/>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14083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5962-0662-A4B9-DA37-982F3BC19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BBE3A-CF74-1428-8034-9927074D226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B8698B-2578-4AE5-A22A-F33DC80AAEB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C2523CD-C411-DF42-96BE-5013E8427F8E}"/>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6" name="Θέση υποσέλιδου 5">
            <a:extLst>
              <a:ext uri="{FF2B5EF4-FFF2-40B4-BE49-F238E27FC236}">
                <a16:creationId xmlns:a16="http://schemas.microsoft.com/office/drawing/2014/main" id="{F00A34AE-467F-C56F-F5D0-88345088A7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02BEBD-379D-CE1B-D170-5AB319ADCDCA}"/>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1249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1447-91D5-E3FA-4665-322C6E3777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B54E7-9723-FC84-5E40-FD9C5B5EA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C01F0D-5FB6-E559-65AD-E935293C16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9E3192-004C-C164-D50A-320CAC78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B456367-AB5B-6B8B-AE42-39EAD7C3D14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0E4C15F-4F64-8D60-AEC3-0EE18BA892D8}"/>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8" name="Θέση υποσέλιδου 7">
            <a:extLst>
              <a:ext uri="{FF2B5EF4-FFF2-40B4-BE49-F238E27FC236}">
                <a16:creationId xmlns:a16="http://schemas.microsoft.com/office/drawing/2014/main" id="{2BDE0303-FC11-56B8-3B92-8680921BFA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3985EC7-CF44-F42B-603E-2ED0A46960B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59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2C978-79DA-B2DF-BA1E-F79B7076B0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C4F3B5-BCDD-E310-F14E-9B644255DCC0}"/>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4" name="Θέση υποσέλιδου 3">
            <a:extLst>
              <a:ext uri="{FF2B5EF4-FFF2-40B4-BE49-F238E27FC236}">
                <a16:creationId xmlns:a16="http://schemas.microsoft.com/office/drawing/2014/main" id="{B0D03EE5-8F19-1B71-D626-2B7DE5A4C10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86306C-C37E-5F48-0ECB-7BD8E9D24CC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972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23DC95-1F9B-1304-D7CB-2DFB69813285}"/>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3" name="Θέση υποσέλιδου 2">
            <a:extLst>
              <a:ext uri="{FF2B5EF4-FFF2-40B4-BE49-F238E27FC236}">
                <a16:creationId xmlns:a16="http://schemas.microsoft.com/office/drawing/2014/main" id="{FFEEAAAA-C5B4-8079-5026-3F96E46F0A5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38664D-825B-70E2-B424-B0E48334834F}"/>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0815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D9265-3AED-E571-B24E-474E4433C9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6D340B-9A85-D1A4-B2A3-B979FECF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1AF9A-BCBF-4FEE-E23D-9E871691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209292-DA13-E712-0F08-993783B9C4A1}"/>
              </a:ext>
            </a:extLst>
          </p:cNvPr>
          <p:cNvSpPr>
            <a:spLocks noGrp="1"/>
          </p:cNvSpPr>
          <p:nvPr>
            <p:ph type="dt" sz="half" idx="10"/>
          </p:nvPr>
        </p:nvSpPr>
        <p:spPr/>
        <p:txBody>
          <a:bodyPr/>
          <a:lstStyle/>
          <a:p>
            <a:fld id="{33312B16-8557-4743-8EE6-3DDFEC79069C}" type="datetimeFigureOut">
              <a:rPr lang="el-GR" smtClean="0"/>
              <a:t>24/11/2022</a:t>
            </a:fld>
            <a:endParaRPr lang="el-GR"/>
          </a:p>
        </p:txBody>
      </p:sp>
      <p:sp>
        <p:nvSpPr>
          <p:cNvPr id="6" name="Θέση υποσέλιδου 5">
            <a:extLst>
              <a:ext uri="{FF2B5EF4-FFF2-40B4-BE49-F238E27FC236}">
                <a16:creationId xmlns:a16="http://schemas.microsoft.com/office/drawing/2014/main" id="{BCA5D16D-8992-6C3A-7D88-AB6205BCA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FBF6E2-149E-8E53-CE23-E07A765AF9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9986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396CA78-E66D-AA14-B2F5-C8BA18BBFB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2" name="Θέση τίτλου 1">
            <a:extLst>
              <a:ext uri="{FF2B5EF4-FFF2-40B4-BE49-F238E27FC236}">
                <a16:creationId xmlns:a16="http://schemas.microsoft.com/office/drawing/2014/main" id="{751C3A3A-2600-909B-C7FA-BAFEDE7B2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4AA6C-A549-9668-BC95-EFB991848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C052320E-A551-2E40-8D7A-9CCB3B42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2B16-8557-4743-8EE6-3DDFEC79069C}" type="datetimeFigureOut">
              <a:rPr lang="el-GR" smtClean="0"/>
              <a:t>24/11/2022</a:t>
            </a:fld>
            <a:endParaRPr lang="el-GR"/>
          </a:p>
        </p:txBody>
      </p:sp>
      <p:sp>
        <p:nvSpPr>
          <p:cNvPr id="5" name="Θέση υποσέλιδου 4">
            <a:extLst>
              <a:ext uri="{FF2B5EF4-FFF2-40B4-BE49-F238E27FC236}">
                <a16:creationId xmlns:a16="http://schemas.microsoft.com/office/drawing/2014/main" id="{295BD96A-21E8-290D-D80B-E4C72C952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A3E2E86-9DD1-AA85-BEF6-A05BBC05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0D4F8C"/>
                </a:solidFill>
              </a:defRPr>
            </a:lvl1pPr>
          </a:lstStyle>
          <a:p>
            <a:fld id="{C6DD6E9A-F6BC-4101-9D32-73E53CB7934B}" type="slidenum">
              <a:rPr lang="el-GR" smtClean="0"/>
              <a:pPr/>
              <a:t>‹#›</a:t>
            </a:fld>
            <a:endParaRPr lang="el-GR" dirty="0"/>
          </a:p>
        </p:txBody>
      </p:sp>
      <p:pic>
        <p:nvPicPr>
          <p:cNvPr id="9" name="Εικόνα 8">
            <a:extLst>
              <a:ext uri="{FF2B5EF4-FFF2-40B4-BE49-F238E27FC236}">
                <a16:creationId xmlns:a16="http://schemas.microsoft.com/office/drawing/2014/main" id="{3D71919C-7B8B-91A4-B0A8-D0AF9F0448D2}"/>
              </a:ext>
            </a:extLst>
          </p:cNvPr>
          <p:cNvPicPr>
            <a:picLocks noChangeAspect="1"/>
          </p:cNvPicPr>
          <p:nvPr userDrawn="1"/>
        </p:nvPicPr>
        <p:blipFill>
          <a:blip r:embed="rId15"/>
          <a:stretch>
            <a:fillRect/>
          </a:stretch>
        </p:blipFill>
        <p:spPr>
          <a:xfrm>
            <a:off x="764771" y="6198569"/>
            <a:ext cx="3208713" cy="631482"/>
          </a:xfrm>
          <a:prstGeom prst="rect">
            <a:avLst/>
          </a:prstGeom>
        </p:spPr>
      </p:pic>
    </p:spTree>
    <p:extLst>
      <p:ext uri="{BB962C8B-B14F-4D97-AF65-F5344CB8AC3E}">
        <p14:creationId xmlns:p14="http://schemas.microsoft.com/office/powerpoint/2010/main" val="3038709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F8C"/>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F8C"/>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F8C"/>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t>24/11/2022</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6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ydamth.g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A2F15A-455E-E61D-541D-C3483ADD1525}"/>
              </a:ext>
            </a:extLst>
          </p:cNvPr>
          <p:cNvSpPr>
            <a:spLocks noGrp="1"/>
          </p:cNvSpPr>
          <p:nvPr>
            <p:ph type="ctrTitle"/>
          </p:nvPr>
        </p:nvSpPr>
        <p:spPr>
          <a:xfrm>
            <a:off x="906011" y="1655067"/>
            <a:ext cx="10536572" cy="1463675"/>
          </a:xfrm>
        </p:spPr>
        <p:txBody>
          <a:bodyPr>
            <a:noAutofit/>
          </a:bodyPr>
          <a:lstStyle/>
          <a:p>
            <a:pPr algn="ctr">
              <a:lnSpc>
                <a:spcPct val="120000"/>
              </a:lnSpc>
            </a:pPr>
            <a:r>
              <a:rPr lang="el-GR" sz="2800" dirty="0"/>
              <a:t>Ενημέρωση για θέματα επικοινωνίας και προβολής του Προγράμματος «Ανατολική Μακεδονία, Θράκη» 2021-2027</a:t>
            </a:r>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1417320" y="3363944"/>
            <a:ext cx="3356016" cy="803707"/>
          </a:xfrm>
        </p:spPr>
        <p:txBody>
          <a:bodyPr/>
          <a:lstStyle/>
          <a:p>
            <a:r>
              <a:rPr lang="en-US" b="1" dirty="0"/>
              <a:t>1</a:t>
            </a:r>
            <a:r>
              <a:rPr lang="el-GR" b="1" dirty="0"/>
              <a:t>η Επιτροπή Παρακολούθησης</a:t>
            </a:r>
          </a:p>
          <a:p>
            <a:r>
              <a:rPr lang="el-GR" b="1" dirty="0"/>
              <a:t>Αλεξανδρούπολη, 25/11/2022</a:t>
            </a:r>
          </a:p>
        </p:txBody>
      </p:sp>
      <p:pic>
        <p:nvPicPr>
          <p:cNvPr id="7" name="Εικόνα 6">
            <a:extLst>
              <a:ext uri="{FF2B5EF4-FFF2-40B4-BE49-F238E27FC236}">
                <a16:creationId xmlns:a16="http://schemas.microsoft.com/office/drawing/2014/main" id="{4CC5C05D-F72B-3C8D-9F68-730B308AD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4" y="227132"/>
            <a:ext cx="2828097" cy="1330952"/>
          </a:xfrm>
          <a:prstGeom prst="rect">
            <a:avLst/>
          </a:prstGeom>
        </p:spPr>
      </p:pic>
      <p:sp>
        <p:nvSpPr>
          <p:cNvPr id="8" name="7 - TextBox">
            <a:extLst>
              <a:ext uri="{FF2B5EF4-FFF2-40B4-BE49-F238E27FC236}">
                <a16:creationId xmlns:a16="http://schemas.microsoft.com/office/drawing/2014/main" id="{36796C4E-3A2D-4EC5-CE99-A5D7E00A7E3B}"/>
              </a:ext>
            </a:extLst>
          </p:cNvPr>
          <p:cNvSpPr txBox="1">
            <a:spLocks noChangeArrowheads="1"/>
          </p:cNvSpPr>
          <p:nvPr/>
        </p:nvSpPr>
        <p:spPr bwMode="auto">
          <a:xfrm>
            <a:off x="179388" y="5229225"/>
            <a:ext cx="42497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1800" b="1" dirty="0" err="1">
                <a:solidFill>
                  <a:schemeClr val="tx2"/>
                </a:solidFill>
                <a:latin typeface="Calibri" panose="020F0502020204030204" pitchFamily="34" charset="0"/>
                <a:cs typeface="Arial" panose="020B0604020202020204" pitchFamily="34" charset="0"/>
              </a:rPr>
              <a:t>Παπούδης</a:t>
            </a:r>
            <a:r>
              <a:rPr lang="el-GR" altLang="el-GR" sz="1800" b="1" dirty="0">
                <a:solidFill>
                  <a:schemeClr val="tx2"/>
                </a:solidFill>
                <a:latin typeface="Calibri" panose="020F0502020204030204" pitchFamily="34" charset="0"/>
                <a:cs typeface="Arial" panose="020B0604020202020204" pitchFamily="34" charset="0"/>
              </a:rPr>
              <a:t> Ιωάννης</a:t>
            </a:r>
            <a:endParaRPr lang="en-US" altLang="el-GR" sz="1800" b="1" dirty="0">
              <a:solidFill>
                <a:schemeClr val="tx2"/>
              </a:solidFill>
              <a:latin typeface="Calibri" panose="020F0502020204030204" pitchFamily="34" charset="0"/>
              <a:cs typeface="Arial" panose="020B0604020202020204" pitchFamily="34" charset="0"/>
            </a:endParaRPr>
          </a:p>
          <a:p>
            <a:pPr eaLnBrk="1" hangingPunct="1">
              <a:spcBef>
                <a:spcPct val="0"/>
              </a:spcBef>
              <a:buClrTx/>
              <a:buSzTx/>
              <a:buFontTx/>
              <a:buNone/>
            </a:pPr>
            <a:r>
              <a:rPr lang="el-GR" altLang="el-GR" sz="1800" dirty="0">
                <a:solidFill>
                  <a:schemeClr val="tx2"/>
                </a:solidFill>
                <a:latin typeface="Calibri" panose="020F0502020204030204" pitchFamily="34" charset="0"/>
                <a:cs typeface="Arial" panose="020B0604020202020204" pitchFamily="34" charset="0"/>
              </a:rPr>
              <a:t>Μονάδα </a:t>
            </a:r>
            <a:r>
              <a:rPr lang="en-US" altLang="el-GR" sz="1800" dirty="0">
                <a:solidFill>
                  <a:schemeClr val="tx2"/>
                </a:solidFill>
                <a:latin typeface="Calibri" panose="020F0502020204030204" pitchFamily="34" charset="0"/>
                <a:cs typeface="Arial" panose="020B0604020202020204" pitchFamily="34" charset="0"/>
              </a:rPr>
              <a:t>A</a:t>
            </a:r>
            <a:r>
              <a:rPr lang="el-GR" altLang="el-GR" sz="1800" dirty="0">
                <a:solidFill>
                  <a:schemeClr val="tx2"/>
                </a:solidFill>
                <a:latin typeface="Calibri" panose="020F0502020204030204" pitchFamily="34" charset="0"/>
                <a:cs typeface="Arial" panose="020B0604020202020204" pitchFamily="34" charset="0"/>
              </a:rPr>
              <a:t> - Υπεύθυνος Επικοινωνίας Ειδικής Υπηρεσίας Διαχείρισης</a:t>
            </a:r>
          </a:p>
          <a:p>
            <a:pPr eaLnBrk="1" hangingPunct="1">
              <a:spcBef>
                <a:spcPct val="0"/>
              </a:spcBef>
              <a:buClrTx/>
              <a:buSzTx/>
              <a:buFontTx/>
              <a:buNone/>
            </a:pPr>
            <a:r>
              <a:rPr lang="el-GR" altLang="el-GR" sz="1800" dirty="0">
                <a:solidFill>
                  <a:schemeClr val="tx2"/>
                </a:solidFill>
                <a:latin typeface="Calibri" panose="020F0502020204030204" pitchFamily="34" charset="0"/>
                <a:cs typeface="Arial" panose="020B0604020202020204" pitchFamily="34" charset="0"/>
              </a:rPr>
              <a:t>Προγράμματος </a:t>
            </a:r>
            <a:endParaRPr lang="en-US" altLang="el-GR" sz="1800" dirty="0">
              <a:solidFill>
                <a:schemeClr val="tx2"/>
              </a:solidFill>
              <a:latin typeface="Calibri" panose="020F0502020204030204" pitchFamily="34" charset="0"/>
              <a:cs typeface="Arial" panose="020B0604020202020204" pitchFamily="34" charset="0"/>
            </a:endParaRPr>
          </a:p>
          <a:p>
            <a:pPr eaLnBrk="1" hangingPunct="1">
              <a:spcBef>
                <a:spcPct val="0"/>
              </a:spcBef>
              <a:buClrTx/>
              <a:buSzTx/>
              <a:buFontTx/>
              <a:buNone/>
            </a:pPr>
            <a:r>
              <a:rPr lang="el-GR" altLang="el-GR" sz="1800" dirty="0">
                <a:solidFill>
                  <a:schemeClr val="tx2"/>
                </a:solidFill>
                <a:latin typeface="Calibri" panose="020F0502020204030204" pitchFamily="34" charset="0"/>
                <a:cs typeface="Arial" panose="020B0604020202020204" pitchFamily="34" charset="0"/>
              </a:rPr>
              <a:t>«Ανατολική Μακεδονία, Θράκη»</a:t>
            </a:r>
          </a:p>
        </p:txBody>
      </p:sp>
    </p:spTree>
    <p:extLst>
      <p:ext uri="{BB962C8B-B14F-4D97-AF65-F5344CB8AC3E}">
        <p14:creationId xmlns:p14="http://schemas.microsoft.com/office/powerpoint/2010/main" val="345400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Επικοινωνία Πολιτικής Συνοχής</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400962"/>
            <a:ext cx="10515600" cy="4776002"/>
          </a:xfrm>
        </p:spPr>
        <p:txBody>
          <a:bodyPr>
            <a:noAutofit/>
          </a:bodyPr>
          <a:lstStyle/>
          <a:p>
            <a:pPr marL="0" indent="0" algn="just">
              <a:lnSpc>
                <a:spcPct val="120000"/>
              </a:lnSpc>
              <a:buNone/>
            </a:pPr>
            <a:r>
              <a:rPr lang="el-GR" sz="1500" dirty="0"/>
              <a:t>Προϋποθέσεις για την αποτελεσματικότητα της επικοινωνίας από την Εθνική Αρχή Συντονισμού, τις Διαχειριστικές Αρχές και τους Δικαιούχους αποτελούν:</a:t>
            </a:r>
          </a:p>
          <a:p>
            <a:pPr algn="just">
              <a:lnSpc>
                <a:spcPct val="120000"/>
              </a:lnSpc>
              <a:buClr>
                <a:srgbClr val="19BEDE"/>
              </a:buClr>
              <a:buFont typeface="Wingdings" panose="05000000000000000000" pitchFamily="2" charset="2"/>
              <a:buChar char="ü"/>
            </a:pPr>
            <a:r>
              <a:rPr lang="el-GR" sz="1500" b="1" u="sng" dirty="0"/>
              <a:t>Ενιαία σηματοδότηση</a:t>
            </a:r>
            <a:r>
              <a:rPr lang="el-GR" sz="1500" dirty="0"/>
              <a:t>: χρήση μιας ενιαίας οπτικής ταυτότητας σε όλες τις εφαρμογές και ενέργειες προβολής, διαφάνειας και επικοινωνίας που συμβάλει στην </a:t>
            </a:r>
            <a:r>
              <a:rPr lang="el-GR" sz="1500" dirty="0" err="1"/>
              <a:t>αναγνωρισιμότητα</a:t>
            </a:r>
            <a:r>
              <a:rPr lang="el-GR" sz="1500" dirty="0"/>
              <a:t> των έργων και των δράσεων από τον πολίτη</a:t>
            </a:r>
          </a:p>
          <a:p>
            <a:pPr algn="just">
              <a:lnSpc>
                <a:spcPct val="120000"/>
              </a:lnSpc>
              <a:buClr>
                <a:srgbClr val="19BEDE"/>
              </a:buClr>
              <a:buFont typeface="Wingdings" panose="05000000000000000000" pitchFamily="2" charset="2"/>
              <a:buChar char="ü"/>
            </a:pPr>
            <a:r>
              <a:rPr lang="el-GR" sz="1500" b="1" u="sng" dirty="0"/>
              <a:t>Αξιοποίηση της </a:t>
            </a:r>
            <a:r>
              <a:rPr lang="el-GR" sz="1500" b="1" u="sng" dirty="0" err="1"/>
              <a:t>αναγνωρισιμότητας</a:t>
            </a:r>
            <a:r>
              <a:rPr lang="el-GR" sz="1500" b="1" u="sng" dirty="0"/>
              <a:t> του ΕΣΠΑ</a:t>
            </a:r>
            <a:r>
              <a:rPr lang="el-GR" sz="1500" dirty="0"/>
              <a:t>: διατήρηση ίδιου ονόματος, καθώς αποτελεί πλέον ισχυρό </a:t>
            </a:r>
            <a:r>
              <a:rPr lang="en-US" sz="1500" dirty="0" err="1"/>
              <a:t>brandname</a:t>
            </a:r>
            <a:endParaRPr lang="en-US" sz="1500" dirty="0"/>
          </a:p>
          <a:p>
            <a:pPr algn="just">
              <a:lnSpc>
                <a:spcPct val="120000"/>
              </a:lnSpc>
              <a:buClr>
                <a:srgbClr val="19BEDE"/>
              </a:buClr>
              <a:buFont typeface="Wingdings" panose="05000000000000000000" pitchFamily="2" charset="2"/>
              <a:buChar char="ü"/>
            </a:pPr>
            <a:r>
              <a:rPr lang="el-GR" sz="1500" b="1" u="sng" dirty="0"/>
              <a:t>Περιορισμός λογοτύπων</a:t>
            </a:r>
            <a:r>
              <a:rPr lang="el-GR" sz="1500" dirty="0"/>
              <a:t>: με στόχο τη δημιουργία μιας εύκολα αναγνωρίσιμης εικόνας και την αποφυγή σύγχυσης στο κοινό</a:t>
            </a:r>
          </a:p>
          <a:p>
            <a:pPr algn="just">
              <a:lnSpc>
                <a:spcPct val="120000"/>
              </a:lnSpc>
              <a:buClr>
                <a:srgbClr val="19BEDE"/>
              </a:buClr>
              <a:buFont typeface="Wingdings" panose="05000000000000000000" pitchFamily="2" charset="2"/>
              <a:buChar char="ü"/>
            </a:pPr>
            <a:r>
              <a:rPr lang="el-GR" sz="1500" b="1" u="sng" dirty="0"/>
              <a:t>Απλοποίηση της γλώσσας που χρησιμοποιείται</a:t>
            </a:r>
            <a:r>
              <a:rPr lang="el-GR" sz="1500" dirty="0"/>
              <a:t>: Οι πληροφορίες που δημοσιοποιούνται στο πλαίσιο των ενεργειών επικοινωνίας των Προγραμμάτων θα πρέπει να γίνονται εύκολα αντιληπτές από όλους τους πολίτες. Για το σκοπό αυτό να επιδιώκεται η χρήση απλής και κατανοητής γλώσσας αποφεύγοντας τους εξειδικευμένους όρους διαχείρισης</a:t>
            </a:r>
          </a:p>
          <a:p>
            <a:pPr algn="just">
              <a:lnSpc>
                <a:spcPct val="120000"/>
              </a:lnSpc>
              <a:buClr>
                <a:srgbClr val="19BEDE"/>
              </a:buClr>
              <a:buFont typeface="Wingdings" panose="05000000000000000000" pitchFamily="2" charset="2"/>
              <a:buChar char="ü"/>
            </a:pPr>
            <a:r>
              <a:rPr lang="el-GR" sz="1500" b="1" u="sng" dirty="0"/>
              <a:t>Φωτογραφίες – βίντεο</a:t>
            </a:r>
            <a:r>
              <a:rPr lang="el-GR" sz="1500" dirty="0"/>
              <a:t>: αξιοποίηση της δύναμης της εικόνας</a:t>
            </a:r>
          </a:p>
          <a:p>
            <a:pPr algn="just">
              <a:lnSpc>
                <a:spcPct val="120000"/>
              </a:lnSpc>
              <a:buClr>
                <a:srgbClr val="19BEDE"/>
              </a:buClr>
              <a:buFont typeface="Wingdings" panose="05000000000000000000" pitchFamily="2" charset="2"/>
              <a:buChar char="ü"/>
            </a:pPr>
            <a:r>
              <a:rPr lang="el-GR" sz="1500" b="1" u="sng" dirty="0"/>
              <a:t>Αφήγημα (</a:t>
            </a:r>
            <a:r>
              <a:rPr lang="el-GR" sz="1500" b="1" u="sng" dirty="0" err="1"/>
              <a:t>storytelling</a:t>
            </a:r>
            <a:r>
              <a:rPr lang="el-GR" sz="1500" b="1" u="sng" dirty="0"/>
              <a:t>) - Εκπαίδευση του κοινού</a:t>
            </a:r>
            <a:r>
              <a:rPr lang="el-GR" sz="1500" dirty="0"/>
              <a:t>: Παρουσίαση εννοιών, στόχων, έργων και δράσεων με τη μορφή αφηγημάτων, συμπεριλαμβανομένων μαρτυριών και παραδειγμάτων, τα οποία το κοινό μπορεί να κατανοήσει και να συσχετίσει με τη δική του πραγματικότητα</a:t>
            </a:r>
          </a:p>
        </p:txBody>
      </p:sp>
    </p:spTree>
    <p:extLst>
      <p:ext uri="{BB962C8B-B14F-4D97-AF65-F5344CB8AC3E}">
        <p14:creationId xmlns:p14="http://schemas.microsoft.com/office/powerpoint/2010/main" val="339708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Στόχοι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marL="0" indent="0" algn="l">
              <a:lnSpc>
                <a:spcPct val="120000"/>
              </a:lnSpc>
              <a:buNone/>
            </a:pPr>
            <a:r>
              <a:rPr lang="el-GR" sz="1800" b="1" dirty="0">
                <a:solidFill>
                  <a:srgbClr val="00BFE0"/>
                </a:solidFill>
              </a:rPr>
              <a:t>Κύριος Επικοινωνιακός Στόχος του Προγράμματος «Ανατολική Μακεδονία, Θράκη» 2021-2027 </a:t>
            </a:r>
            <a:r>
              <a:rPr lang="el-GR" sz="1800" b="1" i="1" u="none" strike="noStrike" baseline="0" dirty="0">
                <a:solidFill>
                  <a:srgbClr val="7FC34C"/>
                </a:solidFill>
              </a:rPr>
              <a:t>(κεφάλαιο 7 «Επικοινωνία και προβολή» του εγκεκριμένου Προγράμματος)</a:t>
            </a:r>
          </a:p>
          <a:p>
            <a:pPr marL="0" indent="0" algn="just">
              <a:lnSpc>
                <a:spcPct val="100000"/>
              </a:lnSpc>
              <a:buNone/>
            </a:pPr>
            <a:endParaRPr lang="el-GR" sz="1700" dirty="0"/>
          </a:p>
          <a:p>
            <a:pPr marL="0" indent="0" algn="just">
              <a:lnSpc>
                <a:spcPct val="100000"/>
              </a:lnSpc>
              <a:buNone/>
            </a:pPr>
            <a:r>
              <a:rPr lang="el-GR" sz="1700" dirty="0"/>
              <a:t>Ανάδειξη της συμβολής του Προγράμματος της Π-ΑΜΘ &amp; της Ε.Έ. στην επανεκκίνηση της οικονομίας,</a:t>
            </a:r>
          </a:p>
          <a:p>
            <a:pPr marL="0" indent="0" algn="just">
              <a:lnSpc>
                <a:spcPct val="100000"/>
              </a:lnSpc>
              <a:buNone/>
            </a:pPr>
            <a:r>
              <a:rPr lang="el-GR" sz="1700" dirty="0"/>
              <a:t>στην ενδυνάμωση της χωρικής &amp; κοινωνικής συνοχής, στην προστασία από την κλιματική αλλαγή, στην</a:t>
            </a:r>
          </a:p>
          <a:p>
            <a:pPr marL="0" indent="0" algn="just">
              <a:lnSpc>
                <a:spcPct val="100000"/>
              </a:lnSpc>
              <a:buNone/>
            </a:pPr>
            <a:r>
              <a:rPr lang="el-GR" sz="1700" dirty="0"/>
              <a:t>αξιοποίηση &amp; ανάδειξη των φυσικών &amp; πολιτιστικών πόρων &amp; στη διαμόρφωση μιας νέας τουριστικής</a:t>
            </a:r>
          </a:p>
          <a:p>
            <a:pPr marL="0" indent="0" algn="just">
              <a:lnSpc>
                <a:spcPct val="100000"/>
              </a:lnSpc>
              <a:buNone/>
            </a:pPr>
            <a:r>
              <a:rPr lang="el-GR" sz="1700" dirty="0"/>
              <a:t>ταυτότητας.</a:t>
            </a:r>
            <a:endParaRPr lang="en-US" sz="1700" dirty="0"/>
          </a:p>
        </p:txBody>
      </p:sp>
    </p:spTree>
    <p:extLst>
      <p:ext uri="{BB962C8B-B14F-4D97-AF65-F5344CB8AC3E}">
        <p14:creationId xmlns:p14="http://schemas.microsoft.com/office/powerpoint/2010/main" val="415088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Στόχοι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501630"/>
            <a:ext cx="10515600" cy="4675334"/>
          </a:xfrm>
        </p:spPr>
        <p:txBody>
          <a:bodyPr>
            <a:normAutofit fontScale="85000" lnSpcReduction="20000"/>
          </a:bodyPr>
          <a:lstStyle/>
          <a:p>
            <a:pPr marL="0" indent="0" algn="l">
              <a:lnSpc>
                <a:spcPct val="120000"/>
              </a:lnSpc>
              <a:buNone/>
            </a:pPr>
            <a:r>
              <a:rPr lang="el-GR" sz="1800" b="1" dirty="0">
                <a:solidFill>
                  <a:srgbClr val="00BFE0"/>
                </a:solidFill>
              </a:rPr>
              <a:t>Ειδικοί Επικοινωνιακοί Στόχοι του Προγράμματος «Ανατολική Μακεδονία, Θράκη» 2021-2027 </a:t>
            </a:r>
            <a:r>
              <a:rPr lang="el-GR" sz="1800" b="1" i="1" u="none" strike="noStrike" baseline="0" dirty="0">
                <a:solidFill>
                  <a:srgbClr val="7FC34C"/>
                </a:solidFill>
              </a:rPr>
              <a:t>(κεφάλαιο 7 «Επικοινωνία και προβολή» του εγκεκριμένου Προγράμματος)</a:t>
            </a:r>
          </a:p>
          <a:p>
            <a:pPr marL="0" indent="0" algn="just">
              <a:lnSpc>
                <a:spcPct val="150000"/>
              </a:lnSpc>
              <a:buNone/>
            </a:pPr>
            <a:r>
              <a:rPr lang="el-GR" sz="1700" dirty="0"/>
              <a:t>Ο κύριος επικοινωνιακός στόχος, για το Πρόγραμμα «Ανατολική Μακεδονία, Θράκη» 2021-2027, εξειδικεύεται σε ειδικούς επικοινωνιακούς στόχους όπως είναι:</a:t>
            </a:r>
          </a:p>
          <a:p>
            <a:pPr algn="just">
              <a:lnSpc>
                <a:spcPct val="150000"/>
              </a:lnSpc>
              <a:buFont typeface="Wingdings" panose="05000000000000000000" pitchFamily="2" charset="2"/>
              <a:buChar char="q"/>
            </a:pPr>
            <a:r>
              <a:rPr lang="el-GR" sz="1700" dirty="0"/>
              <a:t>Διασφάλιση της μέγιστης διαφάνειας ως προς τη διαχείριση και υλοποίηση του Προγράμματος &amp; αύξηση της εμπιστοσύνης στις ευκαιρίες που παρέχει η Ε.Ε.</a:t>
            </a:r>
          </a:p>
          <a:p>
            <a:pPr algn="just">
              <a:lnSpc>
                <a:spcPct val="150000"/>
              </a:lnSpc>
              <a:buFont typeface="Wingdings" panose="05000000000000000000" pitchFamily="2" charset="2"/>
              <a:buChar char="q"/>
            </a:pPr>
            <a:r>
              <a:rPr lang="el-GR" sz="1700" dirty="0"/>
              <a:t>Ενίσχυση </a:t>
            </a:r>
            <a:r>
              <a:rPr lang="el-GR" sz="1700" dirty="0" err="1"/>
              <a:t>αναγνωρισιμότητας</a:t>
            </a:r>
            <a:r>
              <a:rPr lang="el-GR" sz="1700" dirty="0"/>
              <a:t>, κατανόησης &amp; θετικής στάσης για το ρόλο &amp; τη συμβολή της Ε.Έ. στη βελτίωση ποιότητας ζωής των πολιτών, μέσα από τη χρηματοδότηση των παρεμβάσεων του Προγράμματος.</a:t>
            </a:r>
          </a:p>
          <a:p>
            <a:pPr algn="just">
              <a:lnSpc>
                <a:spcPct val="150000"/>
              </a:lnSpc>
              <a:buFont typeface="Wingdings" panose="05000000000000000000" pitchFamily="2" charset="2"/>
              <a:buChar char="q"/>
            </a:pPr>
            <a:r>
              <a:rPr lang="el-GR" sz="1700" dirty="0"/>
              <a:t>Ενημέρωση των πολιτών της Π-ΑΜΘ &amp; των ομάδων στόχου, για τους σκοπούς, τις κατευθύνσεις, τις παρεμβάσεις, την πρόοδο &amp; τα αποτελέσματα του Προγράμματος.</a:t>
            </a:r>
          </a:p>
          <a:p>
            <a:pPr algn="just">
              <a:lnSpc>
                <a:spcPct val="150000"/>
              </a:lnSpc>
              <a:buFont typeface="Wingdings" panose="05000000000000000000" pitchFamily="2" charset="2"/>
              <a:buChar char="q"/>
            </a:pPr>
            <a:r>
              <a:rPr lang="el-GR" sz="1700" dirty="0"/>
              <a:t>Ενημέρωση των δυνητικών δικαιούχων ως προς τις ευκαιρίες χρηματοδότησης στο πλαίσιο του Προγράμματος &amp; τις διαδικασίες πρόσβασης σε αυτές.</a:t>
            </a:r>
          </a:p>
          <a:p>
            <a:pPr algn="just">
              <a:lnSpc>
                <a:spcPct val="150000"/>
              </a:lnSpc>
              <a:buFont typeface="Wingdings" panose="05000000000000000000" pitchFamily="2" charset="2"/>
              <a:buChar char="q"/>
            </a:pPr>
            <a:r>
              <a:rPr lang="el-GR" sz="1700" dirty="0"/>
              <a:t>Υποστήριξη των δικαιούχων κατά την υλοποίηση των έργων ως προς την επικοινωνία - προβολή των αποτελεσμάτων &amp; του αντίκτυπου των πράξεων που υλοποιούν, ιδίως των έργων στρατηγικής σημασίας. </a:t>
            </a:r>
          </a:p>
        </p:txBody>
      </p:sp>
    </p:spTree>
    <p:extLst>
      <p:ext uri="{BB962C8B-B14F-4D97-AF65-F5344CB8AC3E}">
        <p14:creationId xmlns:p14="http://schemas.microsoft.com/office/powerpoint/2010/main" val="283193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Στοχοθετούμενο κοινό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518408"/>
            <a:ext cx="10515600" cy="4658556"/>
          </a:xfrm>
        </p:spPr>
        <p:txBody>
          <a:bodyPr>
            <a:noAutofit/>
          </a:bodyPr>
          <a:lstStyle/>
          <a:p>
            <a:pPr marL="0" indent="0" algn="just">
              <a:lnSpc>
                <a:spcPct val="130000"/>
              </a:lnSpc>
              <a:spcBef>
                <a:spcPts val="0"/>
              </a:spcBef>
              <a:buNone/>
            </a:pPr>
            <a:r>
              <a:rPr lang="el-GR" sz="1400" dirty="0"/>
              <a:t>Το </a:t>
            </a:r>
            <a:r>
              <a:rPr lang="el-GR" sz="1400" dirty="0" err="1"/>
              <a:t>στοχοθετούμενο</a:t>
            </a:r>
            <a:r>
              <a:rPr lang="el-GR" sz="1400" dirty="0"/>
              <a:t> κοινό καλύπτει το σύνολο των φορέων δημόσιου και ιδιωτικού τομέα, της κοινωνίας των πολιτών και των οργανώσεών της, καθώς και το ευρύ κοινό, στους οποίους απευθύνεται. Στους παραπάνω συγκαταλέγονται οι Δυνητικοί Δικαιούχοι και οι Πολλαπλασιαστές Ενημέρωσης.</a:t>
            </a:r>
          </a:p>
          <a:p>
            <a:pPr marL="0" indent="0" algn="just">
              <a:lnSpc>
                <a:spcPct val="130000"/>
              </a:lnSpc>
              <a:spcBef>
                <a:spcPts val="0"/>
              </a:spcBef>
              <a:buNone/>
            </a:pPr>
            <a:r>
              <a:rPr lang="el-GR" sz="1400" dirty="0"/>
              <a:t>Ειδικότερα οι κατηγορίες </a:t>
            </a:r>
            <a:r>
              <a:rPr lang="el-GR" sz="1400" dirty="0" err="1"/>
              <a:t>στοχοθετούμενου</a:t>
            </a:r>
            <a:r>
              <a:rPr lang="el-GR" sz="1400" dirty="0"/>
              <a:t> κοινού περιλαμβάνουν τους εξής :</a:t>
            </a:r>
          </a:p>
          <a:p>
            <a:pPr algn="just">
              <a:lnSpc>
                <a:spcPct val="130000"/>
              </a:lnSpc>
              <a:spcBef>
                <a:spcPts val="0"/>
              </a:spcBef>
              <a:buFont typeface="Wingdings" panose="05000000000000000000" pitchFamily="2" charset="2"/>
              <a:buChar char="v"/>
            </a:pPr>
            <a:r>
              <a:rPr lang="el-GR" sz="1400" u="sng" dirty="0"/>
              <a:t>Ευρύ κοινό</a:t>
            </a:r>
            <a:r>
              <a:rPr lang="el-GR" sz="1400" dirty="0"/>
              <a:t>: κάτοικοι &amp; επισκέπτες της Π-ΑΜΘ</a:t>
            </a:r>
          </a:p>
          <a:p>
            <a:pPr algn="just">
              <a:lnSpc>
                <a:spcPct val="130000"/>
              </a:lnSpc>
              <a:spcBef>
                <a:spcPts val="0"/>
              </a:spcBef>
              <a:buFont typeface="Wingdings" panose="05000000000000000000" pitchFamily="2" charset="2"/>
              <a:buChar char="v"/>
            </a:pPr>
            <a:r>
              <a:rPr lang="el-GR" sz="1400" u="sng" dirty="0"/>
              <a:t>Δικαιούχοι</a:t>
            </a:r>
          </a:p>
          <a:p>
            <a:pPr algn="just">
              <a:lnSpc>
                <a:spcPct val="130000"/>
              </a:lnSpc>
              <a:spcBef>
                <a:spcPts val="0"/>
              </a:spcBef>
              <a:buFont typeface="Wingdings" panose="05000000000000000000" pitchFamily="2" charset="2"/>
              <a:buChar char="v"/>
            </a:pPr>
            <a:r>
              <a:rPr lang="el-GR" sz="1400" u="sng" dirty="0"/>
              <a:t>Δυνητικοί Δικαιούχοι:</a:t>
            </a:r>
            <a:r>
              <a:rPr lang="el-GR" sz="1400" dirty="0"/>
              <a:t> (Περιφέρεια ΑΜΘ, ΟΤΑ Β’ βαθμού, Αποκεντρωμένη Διοίκηση, Υπουργεία, Υπηρεσίες τους &amp; Εποπτευόμενοι Φορείς, Επιτελικές Δομές, ΝΠΙΔ, ΝΠΔΔ, Επιχειρήσεις, Ιδρύματα Τριτοβάθμιας Εκπαίδευσης, κ.α.)</a:t>
            </a:r>
          </a:p>
          <a:p>
            <a:pPr algn="just">
              <a:lnSpc>
                <a:spcPct val="130000"/>
              </a:lnSpc>
              <a:spcBef>
                <a:spcPts val="0"/>
              </a:spcBef>
              <a:buFont typeface="Wingdings" panose="05000000000000000000" pitchFamily="2" charset="2"/>
              <a:buChar char="v"/>
            </a:pPr>
            <a:r>
              <a:rPr lang="el-GR" sz="1400" u="sng" dirty="0"/>
              <a:t>Ωφελούμενοι δράσεων ΕΚΤ+:</a:t>
            </a:r>
            <a:r>
              <a:rPr lang="el-GR" sz="1400" dirty="0"/>
              <a:t>(</a:t>
            </a:r>
            <a:r>
              <a:rPr lang="el-GR" sz="1400" dirty="0" err="1"/>
              <a:t>ΑμεΑ</a:t>
            </a:r>
            <a:r>
              <a:rPr lang="el-GR" sz="1400" dirty="0"/>
              <a:t> άνεργοι, μετανάστες, πρόσφυγες &amp; αιτούντες άσυλο, </a:t>
            </a:r>
            <a:r>
              <a:rPr lang="el-GR" sz="1400" dirty="0" err="1"/>
              <a:t>Ρομά</a:t>
            </a:r>
            <a:r>
              <a:rPr lang="el-GR" sz="1400" dirty="0"/>
              <a:t> κ.α.)</a:t>
            </a:r>
          </a:p>
          <a:p>
            <a:pPr algn="just">
              <a:lnSpc>
                <a:spcPct val="130000"/>
              </a:lnSpc>
              <a:spcBef>
                <a:spcPts val="0"/>
              </a:spcBef>
              <a:buFont typeface="Wingdings" panose="05000000000000000000" pitchFamily="2" charset="2"/>
              <a:buChar char="v"/>
            </a:pPr>
            <a:r>
              <a:rPr lang="el-GR" sz="1400" u="sng" dirty="0"/>
              <a:t>Εθνικές/Ευρωπαϊκές διοικητικές αρχές &amp; φορείς</a:t>
            </a:r>
            <a:r>
              <a:rPr lang="el-GR" sz="1400" dirty="0"/>
              <a:t>: Ευρωπαϊκά Όργανα &amp; Οργανισμοί, Υπουργεία, Περιφέρειες κ.α.</a:t>
            </a:r>
          </a:p>
          <a:p>
            <a:pPr algn="just">
              <a:lnSpc>
                <a:spcPct val="130000"/>
              </a:lnSpc>
              <a:spcBef>
                <a:spcPts val="0"/>
              </a:spcBef>
              <a:buFont typeface="Wingdings" panose="05000000000000000000" pitchFamily="2" charset="2"/>
              <a:buChar char="v"/>
            </a:pPr>
            <a:r>
              <a:rPr lang="el-GR" sz="1400" u="sng" dirty="0"/>
              <a:t>Πολλαπλασιαστές Πληροφόρησης</a:t>
            </a:r>
            <a:r>
              <a:rPr lang="el-GR" sz="1400" dirty="0"/>
              <a:t>: ΜΜΕ, Οικονομικοί &amp; Κοινωνικοί εταίροι, Δίκτυα Πληροφόρησης (Europe </a:t>
            </a:r>
            <a:r>
              <a:rPr lang="el-GR" sz="1400" dirty="0" err="1"/>
              <a:t>Direct</a:t>
            </a:r>
            <a:r>
              <a:rPr lang="el-GR" sz="1400" dirty="0"/>
              <a:t>, Europe </a:t>
            </a:r>
            <a:r>
              <a:rPr lang="el-GR" sz="1400" dirty="0" err="1"/>
              <a:t>Enterprise</a:t>
            </a:r>
            <a:r>
              <a:rPr lang="el-GR" sz="1400" dirty="0"/>
              <a:t> </a:t>
            </a:r>
            <a:r>
              <a:rPr lang="el-GR" sz="1400" dirty="0" err="1"/>
              <a:t>Network</a:t>
            </a:r>
            <a:r>
              <a:rPr lang="el-GR" sz="1400" dirty="0"/>
              <a:t>), επαγγελματικές οργανώσεις, διαμορφωτές κοινής γνώμης στο διαδίκτυο &amp; τα </a:t>
            </a:r>
            <a:r>
              <a:rPr lang="el-GR" sz="1400" dirty="0" err="1"/>
              <a:t>social</a:t>
            </a:r>
            <a:r>
              <a:rPr lang="el-GR" sz="1400" dirty="0"/>
              <a:t> </a:t>
            </a:r>
            <a:r>
              <a:rPr lang="el-GR" sz="1400" dirty="0" err="1"/>
              <a:t>media</a:t>
            </a:r>
            <a:r>
              <a:rPr lang="el-GR" sz="1400" dirty="0"/>
              <a:t>, επιστημονική &amp; εκπαιδευτική κοινότητα, κ.α.</a:t>
            </a:r>
          </a:p>
          <a:p>
            <a:pPr marL="0" indent="0" algn="just">
              <a:lnSpc>
                <a:spcPct val="130000"/>
              </a:lnSpc>
              <a:spcBef>
                <a:spcPts val="0"/>
              </a:spcBef>
              <a:buNone/>
            </a:pPr>
            <a:endParaRPr lang="el-GR" sz="1400" dirty="0"/>
          </a:p>
          <a:p>
            <a:pPr marL="0" indent="0" algn="just">
              <a:lnSpc>
                <a:spcPct val="130000"/>
              </a:lnSpc>
              <a:spcBef>
                <a:spcPts val="0"/>
              </a:spcBef>
              <a:buNone/>
            </a:pPr>
            <a:r>
              <a:rPr lang="el-GR" sz="1400" dirty="0"/>
              <a:t>Για την μεγιστοποίηση της αποτελεσματικότητας των δράσεων επικοινωνίας, τα μέσα επικοινωνίας θα αξιοποιούνται ανάλογα με το </a:t>
            </a:r>
            <a:r>
              <a:rPr lang="el-GR" sz="1400" dirty="0" err="1"/>
              <a:t>στοχοθετούμενο</a:t>
            </a:r>
            <a:r>
              <a:rPr lang="el-GR" sz="1400" dirty="0"/>
              <a:t> -κάθε φορά ‐ κοινό.</a:t>
            </a:r>
          </a:p>
        </p:txBody>
      </p:sp>
    </p:spTree>
    <p:extLst>
      <p:ext uri="{BB962C8B-B14F-4D97-AF65-F5344CB8AC3E}">
        <p14:creationId xmlns:p14="http://schemas.microsoft.com/office/powerpoint/2010/main" val="138603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Μέσα Επικοινωνίας</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Autofit/>
          </a:bodyPr>
          <a:lstStyle/>
          <a:p>
            <a:pPr marL="0" indent="0" algn="l">
              <a:lnSpc>
                <a:spcPct val="150000"/>
              </a:lnSpc>
              <a:spcBef>
                <a:spcPts val="0"/>
              </a:spcBef>
              <a:buNone/>
            </a:pPr>
            <a:r>
              <a:rPr lang="el-GR" sz="1400" b="1" dirty="0">
                <a:solidFill>
                  <a:srgbClr val="00BFE0"/>
                </a:solidFill>
              </a:rPr>
              <a:t>Τα μέσα επικοινωνίας που χρησιμοποιούνται για την επίτευξη των επικοινωνιακών στόχων του προγράμματος και τα οποία </a:t>
            </a:r>
            <a:r>
              <a:rPr lang="el-GR" sz="1400" b="1" dirty="0">
                <a:solidFill>
                  <a:srgbClr val="7FC34C"/>
                </a:solidFill>
              </a:rPr>
              <a:t>διαφοροποιούνται</a:t>
            </a:r>
            <a:r>
              <a:rPr lang="el-GR" sz="1400" b="1" dirty="0">
                <a:solidFill>
                  <a:srgbClr val="00BFE0"/>
                </a:solidFill>
              </a:rPr>
              <a:t> για κάθε κοινό στόχο είναι:</a:t>
            </a:r>
          </a:p>
          <a:p>
            <a:pPr marL="0" indent="0" algn="l">
              <a:lnSpc>
                <a:spcPct val="150000"/>
              </a:lnSpc>
              <a:spcBef>
                <a:spcPts val="0"/>
              </a:spcBef>
              <a:buNone/>
            </a:pPr>
            <a:endParaRPr lang="el-GR" sz="1400" b="1" i="1" u="none" strike="noStrike" baseline="0" dirty="0">
              <a:solidFill>
                <a:srgbClr val="7FC34C"/>
              </a:solidFill>
            </a:endParaRPr>
          </a:p>
          <a:p>
            <a:pPr marL="0" indent="0" algn="just">
              <a:lnSpc>
                <a:spcPct val="150000"/>
              </a:lnSpc>
              <a:spcBef>
                <a:spcPts val="0"/>
              </a:spcBef>
              <a:buNone/>
            </a:pPr>
            <a:r>
              <a:rPr lang="el-GR" sz="1400" dirty="0"/>
              <a:t>1. </a:t>
            </a:r>
            <a:r>
              <a:rPr lang="el-GR" sz="1400" u="sng" dirty="0"/>
              <a:t>Ιστοσελίδα του Προγράμματος</a:t>
            </a:r>
            <a:r>
              <a:rPr lang="el-GR" sz="1400" dirty="0"/>
              <a:t>: θα δημιουργηθεί από την ΔΑ εντός 6 μηνών από την έγκριση του Προγράμματος. Θα φιλοξενεί ενημερωτικό υλικό για το Πρόγραμμα και τις προσκλήσεις των ενταγμένων πράξεων. Η ιστοσελίδα θα συνδέεται με την ιστοσελίδα του ΕΣΠΑ 2021-2027 &amp; με άλλες ιστοσελίδες.</a:t>
            </a:r>
          </a:p>
          <a:p>
            <a:pPr marL="0" indent="0" algn="just">
              <a:lnSpc>
                <a:spcPct val="150000"/>
              </a:lnSpc>
              <a:spcBef>
                <a:spcPts val="0"/>
              </a:spcBef>
              <a:buNone/>
            </a:pPr>
            <a:r>
              <a:rPr lang="el-GR" sz="1400" dirty="0"/>
              <a:t>2. </a:t>
            </a:r>
            <a:r>
              <a:rPr lang="el-GR" sz="1400" u="sng" dirty="0"/>
              <a:t>Ενέργειες άμεσης επικοινωνίας</a:t>
            </a:r>
            <a:r>
              <a:rPr lang="el-GR" sz="1400" dirty="0"/>
              <a:t>: εκδηλώσεις, ημερίδες, συσκέψεις/συναντήσεις, </a:t>
            </a:r>
            <a:r>
              <a:rPr lang="el-GR" sz="1400" dirty="0" err="1"/>
              <a:t>workshops</a:t>
            </a:r>
            <a:r>
              <a:rPr lang="el-GR" sz="1400" dirty="0"/>
              <a:t> για δυνητικούς δικαιούχους κ.α.</a:t>
            </a:r>
          </a:p>
          <a:p>
            <a:pPr marL="0" indent="0" algn="just">
              <a:lnSpc>
                <a:spcPct val="150000"/>
              </a:lnSpc>
              <a:spcBef>
                <a:spcPts val="0"/>
              </a:spcBef>
              <a:buNone/>
            </a:pPr>
            <a:r>
              <a:rPr lang="el-GR" sz="1400" dirty="0"/>
              <a:t>3. </a:t>
            </a:r>
            <a:r>
              <a:rPr lang="el-GR" sz="1400" u="sng" dirty="0"/>
              <a:t>Έντυπο υλικό</a:t>
            </a:r>
            <a:r>
              <a:rPr lang="el-GR" sz="1400" dirty="0"/>
              <a:t>: έντυπα προβολής, απολογισμού, υλικό εκδηλώσεων άμεσης επικοινωνίας, κ.α.</a:t>
            </a:r>
          </a:p>
          <a:p>
            <a:pPr marL="0" indent="0" algn="just">
              <a:lnSpc>
                <a:spcPct val="150000"/>
              </a:lnSpc>
              <a:spcBef>
                <a:spcPts val="0"/>
              </a:spcBef>
              <a:buNone/>
            </a:pPr>
            <a:r>
              <a:rPr lang="el-GR" sz="1400" dirty="0"/>
              <a:t>4. </a:t>
            </a:r>
            <a:r>
              <a:rPr lang="el-GR" sz="1400" u="sng" dirty="0"/>
              <a:t>Οπτικοακουστικές παραγωγές</a:t>
            </a:r>
            <a:r>
              <a:rPr lang="el-GR" sz="1400" dirty="0"/>
              <a:t>: παραγωγή τηλεοπτικών &amp; ραδιοφωνικών </a:t>
            </a:r>
            <a:r>
              <a:rPr lang="el-GR" sz="1400" dirty="0" err="1"/>
              <a:t>spots</a:t>
            </a:r>
            <a:r>
              <a:rPr lang="el-GR" sz="1400" dirty="0"/>
              <a:t> &amp; </a:t>
            </a:r>
            <a:r>
              <a:rPr lang="el-GR" sz="1400" dirty="0" err="1"/>
              <a:t>videos</a:t>
            </a:r>
            <a:r>
              <a:rPr lang="el-GR" sz="1400" dirty="0"/>
              <a:t>.</a:t>
            </a:r>
          </a:p>
          <a:p>
            <a:pPr marL="0" indent="0" algn="just">
              <a:lnSpc>
                <a:spcPct val="150000"/>
              </a:lnSpc>
              <a:spcBef>
                <a:spcPts val="0"/>
              </a:spcBef>
              <a:buNone/>
            </a:pPr>
            <a:r>
              <a:rPr lang="el-GR" sz="1400" dirty="0"/>
              <a:t>5. </a:t>
            </a:r>
            <a:r>
              <a:rPr lang="el-GR" sz="1400" u="sng" dirty="0"/>
              <a:t>Διαφήμιση στα ΜΜΕ</a:t>
            </a:r>
            <a:r>
              <a:rPr lang="el-GR" sz="1400" dirty="0"/>
              <a:t>: προβολή σε Τηλεόραση, Ραδιόφωνο, Τύπο.</a:t>
            </a:r>
          </a:p>
          <a:p>
            <a:pPr marL="0" indent="0" algn="just">
              <a:lnSpc>
                <a:spcPct val="150000"/>
              </a:lnSpc>
              <a:spcBef>
                <a:spcPts val="0"/>
              </a:spcBef>
              <a:buNone/>
            </a:pPr>
            <a:r>
              <a:rPr lang="el-GR" sz="1400" dirty="0"/>
              <a:t>6. </a:t>
            </a:r>
            <a:r>
              <a:rPr lang="el-GR" sz="1400" u="sng" dirty="0"/>
              <a:t>Ενέργειες γραφείου τύπου</a:t>
            </a:r>
            <a:r>
              <a:rPr lang="el-GR" sz="1400" dirty="0"/>
              <a:t>: δελτία τύπου, συνεντεύξεις, διοχέτευση ενημερωτικού υλικού σε δημοσιογράφους, </a:t>
            </a:r>
            <a:r>
              <a:rPr lang="el-GR" sz="1400" dirty="0" err="1"/>
              <a:t>newsletter</a:t>
            </a:r>
            <a:r>
              <a:rPr lang="el-GR" sz="1400" dirty="0"/>
              <a:t> κλπ.</a:t>
            </a:r>
          </a:p>
        </p:txBody>
      </p:sp>
    </p:spTree>
    <p:extLst>
      <p:ext uri="{BB962C8B-B14F-4D97-AF65-F5344CB8AC3E}">
        <p14:creationId xmlns:p14="http://schemas.microsoft.com/office/powerpoint/2010/main" val="404957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a:xfrm>
            <a:off x="838200" y="365125"/>
            <a:ext cx="10515600" cy="1325563"/>
          </a:xfrm>
        </p:spPr>
        <p:txBody>
          <a:bodyPr>
            <a:normAutofit/>
          </a:bodyPr>
          <a:lstStyle/>
          <a:p>
            <a:pPr algn="ctr"/>
            <a:r>
              <a:rPr lang="el-GR" sz="3200" dirty="0"/>
              <a:t>Μέσα Επικοινωνίας</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506130"/>
            <a:ext cx="10515600" cy="4486275"/>
          </a:xfrm>
        </p:spPr>
        <p:txBody>
          <a:bodyPr>
            <a:noAutofit/>
          </a:bodyPr>
          <a:lstStyle/>
          <a:p>
            <a:pPr marL="0" indent="0" algn="just">
              <a:lnSpc>
                <a:spcPct val="150000"/>
              </a:lnSpc>
              <a:spcBef>
                <a:spcPts val="0"/>
              </a:spcBef>
              <a:buNone/>
            </a:pPr>
            <a:r>
              <a:rPr lang="el-GR" sz="1400" dirty="0"/>
              <a:t>7. </a:t>
            </a:r>
            <a:r>
              <a:rPr lang="el-GR" sz="1400" u="sng" dirty="0"/>
              <a:t>Μέσα Κοινωνικής Δικτύωσης</a:t>
            </a:r>
            <a:r>
              <a:rPr lang="el-GR" sz="1400" dirty="0"/>
              <a:t>: Δημιουργία σελίδων μέσων κοινωνικής δικτύωσης για το Πρόγραμμα σε Facebook, </a:t>
            </a:r>
            <a:r>
              <a:rPr lang="el-GR" sz="1400" dirty="0" err="1"/>
              <a:t>Ιnstagram</a:t>
            </a:r>
            <a:r>
              <a:rPr lang="el-GR" sz="1400" dirty="0"/>
              <a:t>, Twitter &amp; </a:t>
            </a:r>
            <a:r>
              <a:rPr lang="el-GR" sz="1400" dirty="0" err="1"/>
              <a:t>YouTube</a:t>
            </a:r>
            <a:r>
              <a:rPr lang="el-GR" sz="1400" dirty="0"/>
              <a:t>. Η δράση στα </a:t>
            </a:r>
            <a:r>
              <a:rPr lang="el-GR" sz="1400" dirty="0" err="1"/>
              <a:t>social</a:t>
            </a:r>
            <a:r>
              <a:rPr lang="el-GR" sz="1400" dirty="0"/>
              <a:t> </a:t>
            </a:r>
            <a:r>
              <a:rPr lang="el-GR" sz="1400" dirty="0" err="1"/>
              <a:t>media</a:t>
            </a:r>
            <a:r>
              <a:rPr lang="el-GR" sz="1400" dirty="0"/>
              <a:t> θα γίνεται στο πλαίσιο συγκεκριμένου πλάνου προωθητικών ενεργειών (π.χ. ενημερωτικό υλικό, προβολή προσκλήσεων, εμβληματικών έργων, κ.α.).</a:t>
            </a:r>
          </a:p>
          <a:p>
            <a:pPr marL="0" indent="0" algn="just">
              <a:lnSpc>
                <a:spcPct val="150000"/>
              </a:lnSpc>
              <a:spcBef>
                <a:spcPts val="0"/>
              </a:spcBef>
              <a:buNone/>
            </a:pPr>
            <a:r>
              <a:rPr lang="el-GR" sz="1400" dirty="0"/>
              <a:t>8. </a:t>
            </a:r>
            <a:r>
              <a:rPr lang="el-GR" sz="1400" u="sng" dirty="0"/>
              <a:t>Προωθητικό υλικό</a:t>
            </a:r>
            <a:r>
              <a:rPr lang="el-GR" sz="1400" dirty="0"/>
              <a:t>: στυλό, USB </a:t>
            </a:r>
            <a:r>
              <a:rPr lang="el-GR" sz="1400" dirty="0" err="1"/>
              <a:t>sticks</a:t>
            </a:r>
            <a:r>
              <a:rPr lang="el-GR" sz="1400" dirty="0"/>
              <a:t>, τσάντες.</a:t>
            </a:r>
          </a:p>
          <a:p>
            <a:pPr marL="0" indent="0" algn="just">
              <a:lnSpc>
                <a:spcPct val="150000"/>
              </a:lnSpc>
              <a:spcBef>
                <a:spcPts val="0"/>
              </a:spcBef>
              <a:buNone/>
            </a:pPr>
            <a:r>
              <a:rPr lang="el-GR" sz="1400" dirty="0"/>
              <a:t>9. </a:t>
            </a:r>
            <a:r>
              <a:rPr lang="el-GR" sz="1400" u="sng" dirty="0"/>
              <a:t>Υπαίθρια/οπτική επικοινωνία</a:t>
            </a:r>
            <a:r>
              <a:rPr lang="el-GR" sz="1400" dirty="0"/>
              <a:t>: πινακίδες σήμανσης.</a:t>
            </a:r>
          </a:p>
          <a:p>
            <a:pPr marL="0" indent="0" algn="just">
              <a:lnSpc>
                <a:spcPct val="150000"/>
              </a:lnSpc>
              <a:spcBef>
                <a:spcPts val="0"/>
              </a:spcBef>
              <a:buNone/>
            </a:pPr>
            <a:r>
              <a:rPr lang="el-GR" sz="1400" dirty="0"/>
              <a:t>10. </a:t>
            </a:r>
            <a:r>
              <a:rPr lang="el-GR" sz="1400" u="sng" dirty="0"/>
              <a:t>Συμμετοχή σε ευρωπαϊκές καμπάνιες</a:t>
            </a:r>
            <a:r>
              <a:rPr lang="el-GR" sz="1400" dirty="0"/>
              <a:t>: Europe in </a:t>
            </a:r>
            <a:r>
              <a:rPr lang="el-GR" sz="1400" dirty="0" err="1"/>
              <a:t>my</a:t>
            </a:r>
            <a:r>
              <a:rPr lang="el-GR" sz="1400" dirty="0"/>
              <a:t> </a:t>
            </a:r>
            <a:r>
              <a:rPr lang="el-GR" sz="1400" dirty="0" err="1"/>
              <a:t>Region</a:t>
            </a:r>
            <a:r>
              <a:rPr lang="el-GR" sz="1400" dirty="0"/>
              <a:t>, EU </a:t>
            </a:r>
            <a:r>
              <a:rPr lang="el-GR" sz="1400" dirty="0" err="1"/>
              <a:t>delivers</a:t>
            </a:r>
            <a:r>
              <a:rPr lang="el-GR" sz="1400" dirty="0"/>
              <a:t> in the </a:t>
            </a:r>
            <a:r>
              <a:rPr lang="el-GR" sz="1400" dirty="0" err="1"/>
              <a:t>regions</a:t>
            </a:r>
            <a:r>
              <a:rPr lang="el-GR" sz="1400" dirty="0"/>
              <a:t> κλπ.</a:t>
            </a:r>
          </a:p>
          <a:p>
            <a:pPr marL="0" indent="0" algn="just">
              <a:lnSpc>
                <a:spcPct val="150000"/>
              </a:lnSpc>
              <a:spcBef>
                <a:spcPts val="0"/>
              </a:spcBef>
              <a:buNone/>
            </a:pPr>
            <a:r>
              <a:rPr lang="el-GR" sz="1400" dirty="0"/>
              <a:t>11. </a:t>
            </a:r>
            <a:r>
              <a:rPr lang="el-GR" sz="1400" u="sng" dirty="0"/>
              <a:t>Έργα Στρατηγικής Σημασίας</a:t>
            </a:r>
            <a:r>
              <a:rPr lang="el-GR" sz="1400" dirty="0"/>
              <a:t>: Εξειδικευμένες δράσεις προβολής ανάλογα με την φύση του κάθε έργου.</a:t>
            </a:r>
          </a:p>
          <a:p>
            <a:pPr marL="0" indent="0" algn="just">
              <a:lnSpc>
                <a:spcPct val="150000"/>
              </a:lnSpc>
              <a:spcBef>
                <a:spcPts val="0"/>
              </a:spcBef>
              <a:buNone/>
            </a:pPr>
            <a:r>
              <a:rPr lang="el-GR" sz="1400" dirty="0"/>
              <a:t>Στο εγκεκριμένο Πρόγραμμα, ο κατάλογος των σχεδιαζόμενων πράξεων στρατηγικής σημασίας περιλαμβάνει:</a:t>
            </a:r>
          </a:p>
          <a:p>
            <a:pPr lvl="1" algn="just">
              <a:lnSpc>
                <a:spcPct val="150000"/>
              </a:lnSpc>
              <a:spcBef>
                <a:spcPts val="0"/>
              </a:spcBef>
              <a:buClr>
                <a:srgbClr val="7FC34C"/>
              </a:buClr>
              <a:buFont typeface="Wingdings" panose="05000000000000000000" pitchFamily="2" charset="2"/>
              <a:buChar char="ü"/>
            </a:pPr>
            <a:r>
              <a:rPr lang="el-GR" sz="1400" dirty="0"/>
              <a:t>Η αξιοποίηση του υφιστάμενου δυναμικού ΑΠΕ &amp; κυρίως της γεωθερμίας στα γεωθερμικά πεδία </a:t>
            </a:r>
            <a:r>
              <a:rPr lang="el-GR" sz="1400" dirty="0" err="1"/>
              <a:t>Αρίστηνου</a:t>
            </a:r>
            <a:r>
              <a:rPr lang="el-GR" sz="1400" dirty="0"/>
              <a:t> Δ. Αλεξανδρούπολης, Νέστου, Δήμου Χρυσούπολης (επέκταση) και Δήμου </a:t>
            </a:r>
            <a:r>
              <a:rPr lang="el-GR" sz="1400" dirty="0" err="1"/>
              <a:t>Παγγαίου</a:t>
            </a:r>
            <a:endParaRPr lang="el-GR" sz="1400" dirty="0"/>
          </a:p>
          <a:p>
            <a:pPr lvl="1" algn="just">
              <a:lnSpc>
                <a:spcPct val="150000"/>
              </a:lnSpc>
              <a:spcBef>
                <a:spcPts val="0"/>
              </a:spcBef>
              <a:buClr>
                <a:srgbClr val="7FC34C"/>
              </a:buClr>
              <a:buFont typeface="Wingdings" panose="05000000000000000000" pitchFamily="2" charset="2"/>
              <a:buChar char="ü"/>
            </a:pPr>
            <a:r>
              <a:rPr lang="el-GR" sz="1400" dirty="0"/>
              <a:t>Τα έργα της ΟΧΕ Πολιτιστικής – Τουριστικής Διαδρομής Εγνατίας Οδού</a:t>
            </a:r>
          </a:p>
          <a:p>
            <a:pPr lvl="1" algn="just">
              <a:lnSpc>
                <a:spcPct val="150000"/>
              </a:lnSpc>
              <a:spcBef>
                <a:spcPts val="0"/>
              </a:spcBef>
              <a:buClr>
                <a:srgbClr val="7FC34C"/>
              </a:buClr>
              <a:buFont typeface="Wingdings" panose="05000000000000000000" pitchFamily="2" charset="2"/>
              <a:buChar char="ü"/>
            </a:pPr>
            <a:r>
              <a:rPr lang="el-GR" sz="1400" dirty="0"/>
              <a:t>Τα έργα τα οποία σχετίζονται  με την δημιουργία, επέκταση και εκσυγχρονισμό των ιδρυμάτων τριτοβάθμιας εκπαίδευσης όπως είναι το ΔΠΘ και τα Τμήματα του ΔΙΠΑΕ που εδρεύουν στην Π-ΑΜΘ τόσο σε κτιριακό δυναμικό όσο και σε προμήθεια εξοπλισμού.</a:t>
            </a:r>
          </a:p>
        </p:txBody>
      </p:sp>
    </p:spTree>
    <p:extLst>
      <p:ext uri="{BB962C8B-B14F-4D97-AF65-F5344CB8AC3E}">
        <p14:creationId xmlns:p14="http://schemas.microsoft.com/office/powerpoint/2010/main" val="384118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Ενέργειες Επικοινωνίας και Πληροφόρησης </a:t>
            </a:r>
            <a:br>
              <a:rPr lang="el-GR" sz="3200" dirty="0"/>
            </a:br>
            <a:r>
              <a:rPr lang="el-GR" sz="3200" dirty="0"/>
              <a:t>που έχουν αναληφθεί</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Autofit/>
          </a:bodyPr>
          <a:lstStyle/>
          <a:p>
            <a:pPr marL="0" indent="0" algn="just">
              <a:lnSpc>
                <a:spcPct val="150000"/>
              </a:lnSpc>
              <a:spcBef>
                <a:spcPts val="0"/>
              </a:spcBef>
              <a:buNone/>
            </a:pPr>
            <a:r>
              <a:rPr lang="el-GR" sz="1400" dirty="0"/>
              <a:t>1. Έχει οριστεί από τη ΔΑ συντονιστής υπεύθυνος επικοινωνίας ο κος Ιωάννης </a:t>
            </a:r>
            <a:r>
              <a:rPr lang="el-GR" sz="1400" dirty="0" err="1"/>
              <a:t>Παπούδης</a:t>
            </a:r>
            <a:r>
              <a:rPr lang="el-GR" sz="1400" dirty="0"/>
              <a:t> (στέλεχος της Μονάδας Α), ο οποίος συμμετέχει στο Εθνικό (ΕΑΣ) και Ευρωπαϊκό δίκτυο επικοινωνίας INFORM της Γενικής Διεύθυνσης Αστικής και Περιφερειακής Πολιτικής</a:t>
            </a:r>
          </a:p>
          <a:p>
            <a:pPr marL="0" indent="0" algn="just">
              <a:lnSpc>
                <a:spcPct val="150000"/>
              </a:lnSpc>
              <a:spcBef>
                <a:spcPts val="0"/>
              </a:spcBef>
              <a:buNone/>
            </a:pPr>
            <a:r>
              <a:rPr lang="el-GR" sz="1400" dirty="0"/>
              <a:t>2. Έχουν δοθεί από την ΕΑΣ οδηγίες που αφορούν στην εφαρμογή του Κανονισμού (Οδηγός Επικοινωνίας 2021-2027) και στο σχεδιασμό και υλοποίηση της ιστοσελίδας (Οδηγός Σχεδίασης Ψηφιακών Εφαρμογών)</a:t>
            </a:r>
          </a:p>
          <a:p>
            <a:pPr marL="0" indent="0" algn="just">
              <a:lnSpc>
                <a:spcPct val="150000"/>
              </a:lnSpc>
              <a:spcBef>
                <a:spcPts val="0"/>
              </a:spcBef>
              <a:buNone/>
            </a:pPr>
            <a:r>
              <a:rPr lang="el-GR" sz="1400" dirty="0"/>
              <a:t>3. Έχει ξεκινήσει η προετοιμασία της ιστοσελίδας του Προγράμματος, με βάση τις παραπάνω οδηγίες ώστε να υπάρχει κοινή ταυτότητα σε όλα τα προγράμματα της νέας περιόδου. Αναμένεται να είναι πλήρως λειτουργική εντός του χρόνου που προβλέπει ο Κανονισμός (εξάμηνο), ήτοι έως τον Μάρτιο 2023.</a:t>
            </a:r>
          </a:p>
          <a:p>
            <a:pPr marL="0" indent="0" algn="just">
              <a:lnSpc>
                <a:spcPct val="150000"/>
              </a:lnSpc>
              <a:spcBef>
                <a:spcPts val="0"/>
              </a:spcBef>
              <a:buNone/>
            </a:pPr>
            <a:r>
              <a:rPr lang="el-GR" sz="1400" dirty="0"/>
              <a:t>4. Μέχρι την ολοκλήρωση της νέας ιστοσελίδας, οι πληροφορίες για το νέο πρόγραμμα 2021-2027 θα συνεχίσουν να αναρτώνται στην υπάρχουσα ιστοσελίδα του Επιχειρησιακού Προγράμματος 2014-2020 (</a:t>
            </a:r>
            <a:r>
              <a:rPr lang="en-US" sz="1400" dirty="0">
                <a:hlinkClick r:id="rId2"/>
              </a:rPr>
              <a:t>www.eydamth.gr</a:t>
            </a:r>
            <a:r>
              <a:rPr lang="en-US" sz="1400" dirty="0"/>
              <a:t>) </a:t>
            </a:r>
            <a:r>
              <a:rPr lang="el-GR" sz="1400" dirty="0"/>
              <a:t>σε διακριτό σημείο ΠΡΟΓΡΑΜΜΑΤΙΚΗ ΠΕΡΙΟΔΟΣ 2021-2027</a:t>
            </a:r>
          </a:p>
          <a:p>
            <a:pPr marL="0" indent="0" algn="just">
              <a:lnSpc>
                <a:spcPct val="150000"/>
              </a:lnSpc>
              <a:spcBef>
                <a:spcPts val="0"/>
              </a:spcBef>
              <a:buNone/>
            </a:pPr>
            <a:r>
              <a:rPr lang="el-GR" sz="1400" dirty="0"/>
              <a:t>5. Η νέα ιστοσελίδα του Προγράμματος θα είναι </a:t>
            </a:r>
            <a:r>
              <a:rPr lang="el-GR" sz="1400" dirty="0" err="1"/>
              <a:t>προσβάσιμη</a:t>
            </a:r>
            <a:r>
              <a:rPr lang="el-GR" sz="1400" dirty="0"/>
              <a:t> μέσω συνδέσμων που θα αναρτηθούν στην ενιαία διαδικτυακή πύλη www.espa.gr</a:t>
            </a:r>
          </a:p>
          <a:p>
            <a:pPr marL="0" indent="0" algn="just">
              <a:lnSpc>
                <a:spcPct val="150000"/>
              </a:lnSpc>
              <a:spcBef>
                <a:spcPts val="0"/>
              </a:spcBef>
              <a:buNone/>
            </a:pPr>
            <a:endParaRPr lang="el-GR" sz="1400" dirty="0"/>
          </a:p>
        </p:txBody>
      </p:sp>
    </p:spTree>
    <p:extLst>
      <p:ext uri="{BB962C8B-B14F-4D97-AF65-F5344CB8AC3E}">
        <p14:creationId xmlns:p14="http://schemas.microsoft.com/office/powerpoint/2010/main" val="139062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FFD0B-EC6C-A3E9-322C-3B99EFDEC80F}"/>
              </a:ext>
            </a:extLst>
          </p:cNvPr>
          <p:cNvSpPr txBox="1"/>
          <p:nvPr/>
        </p:nvSpPr>
        <p:spPr>
          <a:xfrm>
            <a:off x="4571999" y="2505670"/>
            <a:ext cx="2734811" cy="923330"/>
          </a:xfrm>
          <a:prstGeom prst="rect">
            <a:avLst/>
          </a:prstGeom>
          <a:solidFill>
            <a:schemeClr val="bg1"/>
          </a:solidFill>
        </p:spPr>
        <p:txBody>
          <a:bodyPr wrap="square" rtlCol="0">
            <a:spAutoFit/>
          </a:bodyPr>
          <a:lstStyle/>
          <a:p>
            <a:pPr algn="ctr"/>
            <a:r>
              <a:rPr lang="el-GR" b="1" i="1" dirty="0">
                <a:solidFill>
                  <a:srgbClr val="7FC34C"/>
                </a:solidFill>
                <a:latin typeface="Trebuchet MS" panose="020B0603020202020204" pitchFamily="34" charset="0"/>
              </a:rPr>
              <a:t>Σας ευχαριστώ πολύ </a:t>
            </a:r>
          </a:p>
          <a:p>
            <a:pPr algn="ctr"/>
            <a:endParaRPr lang="el-GR" b="1" i="1" dirty="0">
              <a:solidFill>
                <a:srgbClr val="7FC34C"/>
              </a:solidFill>
              <a:latin typeface="Trebuchet MS" panose="020B0603020202020204" pitchFamily="34" charset="0"/>
            </a:endParaRPr>
          </a:p>
          <a:p>
            <a:pPr algn="ctr"/>
            <a:r>
              <a:rPr lang="el-GR" b="1" i="1" dirty="0">
                <a:solidFill>
                  <a:srgbClr val="7FC34C"/>
                </a:solidFill>
                <a:latin typeface="Trebuchet MS" panose="020B0603020202020204" pitchFamily="34" charset="0"/>
              </a:rPr>
              <a:t>για τη προσοχή σας</a:t>
            </a:r>
          </a:p>
        </p:txBody>
      </p:sp>
      <p:pic>
        <p:nvPicPr>
          <p:cNvPr id="4" name="Εικόνα 3">
            <a:extLst>
              <a:ext uri="{FF2B5EF4-FFF2-40B4-BE49-F238E27FC236}">
                <a16:creationId xmlns:a16="http://schemas.microsoft.com/office/drawing/2014/main" id="{A5945901-83DD-C133-269D-87F15AE4F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023" y="894662"/>
            <a:ext cx="2852762" cy="1342559"/>
          </a:xfrm>
          <a:prstGeom prst="rect">
            <a:avLst/>
          </a:prstGeom>
        </p:spPr>
      </p:pic>
    </p:spTree>
    <p:extLst>
      <p:ext uri="{BB962C8B-B14F-4D97-AF65-F5344CB8AC3E}">
        <p14:creationId xmlns:p14="http://schemas.microsoft.com/office/powerpoint/2010/main" val="323758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fontScale="70000" lnSpcReduction="20000"/>
          </a:bodyPr>
          <a:lstStyle/>
          <a:p>
            <a:pPr marL="0" indent="0" algn="l">
              <a:buNone/>
            </a:pPr>
            <a:r>
              <a:rPr lang="el-GR" sz="2400" dirty="0"/>
              <a:t>Η επικοινωνία αποτελεί βασική προτεραιότητα και για τη νέα προγραμματική περίοδο 2021-2027.</a:t>
            </a:r>
          </a:p>
          <a:p>
            <a:pPr marL="0" indent="0" algn="l">
              <a:lnSpc>
                <a:spcPct val="120000"/>
              </a:lnSpc>
              <a:buNone/>
            </a:pPr>
            <a:r>
              <a:rPr lang="el-GR" sz="2400" dirty="0"/>
              <a:t>Το πλαίσιο όλων των δράσεων Δημοσιότητας και Επικοινωνίας για τη νέα περίοδο εδράζεται:</a:t>
            </a:r>
          </a:p>
          <a:p>
            <a:pPr algn="just">
              <a:lnSpc>
                <a:spcPct val="120000"/>
              </a:lnSpc>
              <a:buClr>
                <a:srgbClr val="7FC34C"/>
              </a:buClr>
              <a:buFont typeface="Wingdings" panose="05000000000000000000" pitchFamily="2" charset="2"/>
              <a:buChar char="Ø"/>
            </a:pPr>
            <a:r>
              <a:rPr lang="el-GR" sz="2400" b="1" u="sng" dirty="0"/>
              <a:t>Στον Κανονισμό ΕΕ 2021/1060</a:t>
            </a:r>
            <a:r>
              <a:rPr lang="el-GR" sz="2400" dirty="0"/>
              <a:t> για τον Καθορισμό Κοινών Διατάξεων και ειδικότερα στο Κεφάλαιο ΙΙΙ Προβολή, Διαφάνεια και Επικοινωνία (</a:t>
            </a:r>
            <a:r>
              <a:rPr lang="el-GR" sz="2400" b="1" i="1" dirty="0">
                <a:solidFill>
                  <a:srgbClr val="7FC34C"/>
                </a:solidFill>
              </a:rPr>
              <a:t>άρθρα 46 έως 50</a:t>
            </a:r>
            <a:r>
              <a:rPr lang="el-GR" sz="2400" dirty="0"/>
              <a:t>), στον οποίο γίνεται αναφορά στις υποχρεώσεις και τις αρμοδιότητες σε θέματα επικοινωνίας τόσο του </a:t>
            </a:r>
            <a:r>
              <a:rPr lang="el-GR" sz="2400" dirty="0">
                <a:solidFill>
                  <a:srgbClr val="19BEDE"/>
                </a:solidFill>
                <a:ea typeface="+mj-ea"/>
                <a:cs typeface="+mj-cs"/>
              </a:rPr>
              <a:t>κράτους μέλους</a:t>
            </a:r>
            <a:r>
              <a:rPr lang="el-GR" sz="2400" dirty="0"/>
              <a:t>, των </a:t>
            </a:r>
            <a:r>
              <a:rPr lang="el-GR" sz="2400" dirty="0">
                <a:solidFill>
                  <a:srgbClr val="19BEDE"/>
                </a:solidFill>
                <a:ea typeface="+mj-ea"/>
                <a:cs typeface="+mj-cs"/>
              </a:rPr>
              <a:t>Διαχειριστικών Αρχών </a:t>
            </a:r>
            <a:r>
              <a:rPr lang="el-GR" sz="2400" dirty="0"/>
              <a:t>αλλά των </a:t>
            </a:r>
            <a:r>
              <a:rPr lang="el-GR" sz="2400" dirty="0">
                <a:solidFill>
                  <a:srgbClr val="19BEDE"/>
                </a:solidFill>
                <a:ea typeface="+mj-ea"/>
                <a:cs typeface="+mj-cs"/>
              </a:rPr>
              <a:t>Δικαιούχων του Προγράμματος</a:t>
            </a:r>
            <a:r>
              <a:rPr lang="el-GR" sz="2400" dirty="0"/>
              <a:t>.</a:t>
            </a:r>
          </a:p>
          <a:p>
            <a:pPr algn="just">
              <a:lnSpc>
                <a:spcPct val="120000"/>
              </a:lnSpc>
              <a:buClr>
                <a:srgbClr val="7FC34C"/>
              </a:buClr>
              <a:buFont typeface="Wingdings" panose="05000000000000000000" pitchFamily="2" charset="2"/>
              <a:buChar char="Ø"/>
            </a:pPr>
            <a:r>
              <a:rPr lang="el-GR" sz="2400" b="1" u="sng" dirty="0"/>
              <a:t>Στον Οδηγό Επικοινωνίας ΕΣΠΑ 2021-2027</a:t>
            </a:r>
            <a:r>
              <a:rPr lang="el-GR" sz="2400" dirty="0"/>
              <a:t> της Εθνικής Αρχής Συντονισμού ΕΣΠΑ του Υπουργείου Ανάπτυξης &amp; Επενδύσεων, στον οποίο υπάρχει η </a:t>
            </a:r>
            <a:r>
              <a:rPr lang="el-GR" sz="2400" dirty="0">
                <a:solidFill>
                  <a:srgbClr val="19BEDE"/>
                </a:solidFill>
                <a:ea typeface="+mj-ea"/>
                <a:cs typeface="+mj-cs"/>
              </a:rPr>
              <a:t>κωδικοποίηση</a:t>
            </a:r>
            <a:r>
              <a:rPr lang="el-GR" sz="2400" dirty="0"/>
              <a:t> των υποχρεώσεων Διαχειριστικών Αρχών &amp; Δικαιούχων των έργων ως προς την προβολή, διαφάνεια, επικοινωνία του ΕΣΠΑ 2021-2027  καθώς </a:t>
            </a:r>
            <a:r>
              <a:rPr lang="el-GR" sz="2400" dirty="0">
                <a:solidFill>
                  <a:srgbClr val="19BEDE"/>
                </a:solidFill>
                <a:ea typeface="+mj-ea"/>
                <a:cs typeface="+mj-cs"/>
              </a:rPr>
              <a:t>οδηγίες</a:t>
            </a:r>
            <a:r>
              <a:rPr lang="el-GR" sz="2400" dirty="0"/>
              <a:t> για τη διαμόρφωση μιας κοινής εικόνας και ταυτότητας των Προγραμμάτων και των πράξεων του ΕΣΠΑ 2021-2027 στην Ελλάδα.</a:t>
            </a:r>
          </a:p>
          <a:p>
            <a:pPr algn="just">
              <a:lnSpc>
                <a:spcPct val="120000"/>
              </a:lnSpc>
              <a:buClr>
                <a:srgbClr val="7FC34C"/>
              </a:buClr>
              <a:buFont typeface="Wingdings" panose="05000000000000000000" pitchFamily="2" charset="2"/>
              <a:buChar char="Ø"/>
            </a:pPr>
            <a:r>
              <a:rPr lang="el-GR" sz="2400" b="1" u="sng" dirty="0"/>
              <a:t>Στο κεφάλαιο 7</a:t>
            </a:r>
            <a:r>
              <a:rPr lang="el-GR" sz="2400" dirty="0"/>
              <a:t> «Επικοινωνία και προβολή» του εγκεκριμένου Προγράμματος «Ανατολική Μακεδονία, Θράκη» για την Προγραμματική Περίοδο 2021 – 2027, στο οποίο περιγράφονται οι επικοινωνιακοί στόχοι του Προγράμματος, τα κοινά στόχοι, τα μέσα επικοινωνίας κλπ.</a:t>
            </a:r>
          </a:p>
          <a:p>
            <a:pPr marL="0" indent="0" algn="l">
              <a:lnSpc>
                <a:spcPct val="120000"/>
              </a:lnSpc>
              <a:buNone/>
            </a:pPr>
            <a:endParaRPr lang="el-GR" sz="2400" dirty="0"/>
          </a:p>
        </p:txBody>
      </p:sp>
    </p:spTree>
    <p:extLst>
      <p:ext uri="{BB962C8B-B14F-4D97-AF65-F5344CB8AC3E}">
        <p14:creationId xmlns:p14="http://schemas.microsoft.com/office/powerpoint/2010/main" val="265550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marL="0" indent="0" algn="l">
              <a:lnSpc>
                <a:spcPct val="120000"/>
              </a:lnSpc>
              <a:buNone/>
            </a:pPr>
            <a:r>
              <a:rPr lang="el-GR" sz="2000" b="1" u="sng" dirty="0"/>
              <a:t>Ειδικότερα στον Κανονισμό ΕΕ 2021/1060:</a:t>
            </a:r>
          </a:p>
          <a:p>
            <a:pPr algn="l"/>
            <a:endParaRPr lang="el-GR" sz="1700" b="1" dirty="0">
              <a:solidFill>
                <a:srgbClr val="134F8C"/>
              </a:solidFill>
            </a:endParaRPr>
          </a:p>
          <a:p>
            <a:pPr algn="l"/>
            <a:r>
              <a:rPr lang="el-GR" sz="1700" b="1" i="0" u="none" strike="noStrike" baseline="0" dirty="0">
                <a:solidFill>
                  <a:srgbClr val="134F8C"/>
                </a:solidFill>
              </a:rPr>
              <a:t>Προβολή </a:t>
            </a:r>
            <a:r>
              <a:rPr lang="el-GR" sz="1700" b="1" i="1" u="none" strike="noStrike" baseline="0" dirty="0">
                <a:solidFill>
                  <a:srgbClr val="7FC34C"/>
                </a:solidFill>
              </a:rPr>
              <a:t>(Άρθρο 46, Καν. ΕΕ 2021/1060)</a:t>
            </a:r>
            <a:r>
              <a:rPr lang="en-US" sz="1700" b="1" i="1" u="none" strike="noStrike" baseline="0" dirty="0">
                <a:solidFill>
                  <a:srgbClr val="7FC34C"/>
                </a:solidFill>
              </a:rPr>
              <a:t> – </a:t>
            </a:r>
            <a:r>
              <a:rPr lang="el-GR" sz="1700" b="1" i="0" u="none" strike="noStrike" baseline="0" dirty="0">
                <a:solidFill>
                  <a:srgbClr val="00BFE0"/>
                </a:solidFill>
              </a:rPr>
              <a:t>Αρμοδιότητες</a:t>
            </a:r>
            <a:r>
              <a:rPr lang="en-US" sz="1700" b="1" i="0" u="none" strike="noStrike" baseline="0" dirty="0">
                <a:solidFill>
                  <a:srgbClr val="00BFE0"/>
                </a:solidFill>
              </a:rPr>
              <a:t> </a:t>
            </a:r>
            <a:r>
              <a:rPr lang="el-GR" sz="1700" b="1" i="0" u="none" strike="noStrike" baseline="0" dirty="0">
                <a:solidFill>
                  <a:srgbClr val="00BFE0"/>
                </a:solidFill>
              </a:rPr>
              <a:t>του Κράτους</a:t>
            </a:r>
            <a:r>
              <a:rPr lang="en-US" sz="1700" b="1" i="0" u="none" strike="noStrike" baseline="0" dirty="0">
                <a:solidFill>
                  <a:srgbClr val="00BFE0"/>
                </a:solidFill>
              </a:rPr>
              <a:t> </a:t>
            </a:r>
            <a:r>
              <a:rPr lang="el-GR" sz="1700" b="1" i="0" u="none" strike="noStrike" baseline="0" dirty="0">
                <a:solidFill>
                  <a:srgbClr val="00BFE0"/>
                </a:solidFill>
              </a:rPr>
              <a:t>Μέλους</a:t>
            </a:r>
            <a:endParaRPr lang="el-GR" sz="1700" b="1" i="1" u="none" strike="noStrike" baseline="0" dirty="0">
              <a:solidFill>
                <a:srgbClr val="7FC34C"/>
              </a:solidFill>
            </a:endParaRPr>
          </a:p>
          <a:p>
            <a:pPr marL="0" indent="0">
              <a:buNone/>
            </a:pPr>
            <a:r>
              <a:rPr lang="el-GR" sz="1700" dirty="0"/>
              <a:t>Κάθε Κράτος Μέλος θα διασφαλίζει:</a:t>
            </a:r>
          </a:p>
          <a:p>
            <a:pPr marL="0" indent="0">
              <a:lnSpc>
                <a:spcPct val="150000"/>
              </a:lnSpc>
              <a:buNone/>
            </a:pPr>
            <a:r>
              <a:rPr lang="el-GR" sz="1700" dirty="0"/>
              <a:t>α) Την προβολή της στήριξης σε όλες τις δραστηριότητες που αφορούν πράξεις που</a:t>
            </a:r>
            <a:r>
              <a:rPr lang="en-US" sz="1700" dirty="0"/>
              <a:t> </a:t>
            </a:r>
            <a:r>
              <a:rPr lang="el-GR" sz="1700" dirty="0"/>
              <a:t>υλοποιούνται με πόρους των Ταμείων αποδίδοντας ιδιαίτερη προσοχή στα έργα στρατηγικής</a:t>
            </a:r>
            <a:r>
              <a:rPr lang="en-US" sz="1700" dirty="0"/>
              <a:t> </a:t>
            </a:r>
            <a:r>
              <a:rPr lang="el-GR" sz="1700" dirty="0"/>
              <a:t>σημασίας.</a:t>
            </a:r>
          </a:p>
          <a:p>
            <a:pPr marL="0" indent="0">
              <a:lnSpc>
                <a:spcPct val="150000"/>
              </a:lnSpc>
              <a:buNone/>
            </a:pPr>
            <a:r>
              <a:rPr lang="el-GR" sz="1700" dirty="0"/>
              <a:t>β) Την ενημέρωση των πολιτών της Ευρωπαϊκής Ένωσης σχετικά με το ρόλο και τα</a:t>
            </a:r>
            <a:r>
              <a:rPr lang="en-US" sz="1700" dirty="0"/>
              <a:t> </a:t>
            </a:r>
            <a:r>
              <a:rPr lang="el-GR" sz="1700" dirty="0"/>
              <a:t>επιτεύγματα των Ταμείων μέσω μιας ενιαίας διαδικτυακής πύλης που θα παρέχει πρόσβαση σε</a:t>
            </a:r>
            <a:r>
              <a:rPr lang="en-US" sz="1700" dirty="0"/>
              <a:t> </a:t>
            </a:r>
            <a:r>
              <a:rPr lang="el-GR" sz="1700" dirty="0"/>
              <a:t>όλα τα Προγράμματα του Κράτους Μέλους.</a:t>
            </a:r>
          </a:p>
          <a:p>
            <a:pPr algn="l"/>
            <a:endParaRPr lang="en-US" sz="1800" dirty="0">
              <a:solidFill>
                <a:srgbClr val="231F20"/>
              </a:solidFill>
              <a:latin typeface="KpLinea-Regular"/>
            </a:endParaRPr>
          </a:p>
          <a:p>
            <a:pPr marL="0" indent="0" algn="l">
              <a:lnSpc>
                <a:spcPct val="120000"/>
              </a:lnSpc>
              <a:buNone/>
            </a:pPr>
            <a:endParaRPr lang="el-GR" sz="2400" dirty="0"/>
          </a:p>
        </p:txBody>
      </p:sp>
    </p:spTree>
    <p:extLst>
      <p:ext uri="{BB962C8B-B14F-4D97-AF65-F5344CB8AC3E}">
        <p14:creationId xmlns:p14="http://schemas.microsoft.com/office/powerpoint/2010/main" val="244841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lnSpcReduction="10000"/>
          </a:bodyPr>
          <a:lstStyle/>
          <a:p>
            <a:pPr marL="0" indent="0" algn="l">
              <a:lnSpc>
                <a:spcPct val="120000"/>
              </a:lnSpc>
              <a:buNone/>
            </a:pPr>
            <a:r>
              <a:rPr lang="el-GR" sz="2000" b="1" u="sng" dirty="0"/>
              <a:t>Ειδικότερα στον Κανονισμό ΕΕ 2021/1060:</a:t>
            </a:r>
          </a:p>
          <a:p>
            <a:pPr marL="0" indent="0" algn="l">
              <a:buNone/>
            </a:pPr>
            <a:r>
              <a:rPr lang="el-GR" sz="1800" b="1" dirty="0">
                <a:solidFill>
                  <a:srgbClr val="00BFE0"/>
                </a:solidFill>
              </a:rPr>
              <a:t>Αρμοδιότητες της διαχειριστικής αρχής </a:t>
            </a:r>
            <a:r>
              <a:rPr lang="el-GR" sz="1800" b="1" i="1" u="none" strike="noStrike" baseline="0" dirty="0">
                <a:solidFill>
                  <a:srgbClr val="7FC34C"/>
                </a:solidFill>
              </a:rPr>
              <a:t>(Άρθρο 4</a:t>
            </a:r>
            <a:r>
              <a:rPr lang="en-US" sz="1800" b="1" i="1" u="none" strike="noStrike" baseline="0" dirty="0">
                <a:solidFill>
                  <a:srgbClr val="7FC34C"/>
                </a:solidFill>
              </a:rPr>
              <a:t>9</a:t>
            </a:r>
            <a:r>
              <a:rPr lang="el-GR" sz="1800" b="1" i="1" u="none" strike="noStrike" baseline="0" dirty="0">
                <a:solidFill>
                  <a:srgbClr val="7FC34C"/>
                </a:solidFill>
              </a:rPr>
              <a:t>, Καν. ΕΕ 2021/1060)</a:t>
            </a:r>
          </a:p>
          <a:p>
            <a:pPr marL="0" indent="0" algn="just">
              <a:lnSpc>
                <a:spcPct val="150000"/>
              </a:lnSpc>
              <a:spcBef>
                <a:spcPts val="0"/>
              </a:spcBef>
              <a:buNone/>
            </a:pPr>
            <a:r>
              <a:rPr lang="en-US" sz="1700" dirty="0"/>
              <a:t>1.</a:t>
            </a:r>
            <a:r>
              <a:rPr lang="el-GR" sz="1700" dirty="0"/>
              <a:t> Η Διαχειριστική Αρχή διασφαλίζει ότι μέσα σε διάστημα </a:t>
            </a:r>
            <a:r>
              <a:rPr lang="el-GR" sz="1700" b="1" i="1" dirty="0">
                <a:solidFill>
                  <a:srgbClr val="7FC34C"/>
                </a:solidFill>
              </a:rPr>
              <a:t>έξι μηνών </a:t>
            </a:r>
            <a:r>
              <a:rPr lang="el-GR" sz="1700" dirty="0"/>
              <a:t>από την απόφαση για την έγκριση κάθε Προγράμματος, θα υπάρχει ο διαδικτυακός τόπος όπου θα είναι διαθέσιμες</a:t>
            </a:r>
            <a:r>
              <a:rPr lang="en-US" sz="1700" dirty="0"/>
              <a:t> </a:t>
            </a:r>
            <a:r>
              <a:rPr lang="el-GR" sz="1700" dirty="0"/>
              <a:t>πληροφορίες σχετικά με τους στόχους, τις δραστηριότητες, τις διαθέσιμες ευκαιρίες χρηματοδότησης και τα επιτεύγματα των Προγραμμάτων ευθύνης της.</a:t>
            </a:r>
            <a:endParaRPr lang="en-US" sz="1700" dirty="0"/>
          </a:p>
          <a:p>
            <a:pPr marL="0" indent="0" algn="just">
              <a:lnSpc>
                <a:spcPct val="150000"/>
              </a:lnSpc>
              <a:spcBef>
                <a:spcPts val="0"/>
              </a:spcBef>
              <a:buNone/>
            </a:pPr>
            <a:r>
              <a:rPr lang="el-GR" sz="1700" dirty="0"/>
              <a:t>2. Η Διαχειριστική Αρχή εξασφαλίζει τη δημοσίευση στον διαδικτυακό τόπο ενός χρονοδιαγράμματος των προγραμματισμένων προσκλήσεων</a:t>
            </a:r>
            <a:r>
              <a:rPr lang="en-US" sz="1700" dirty="0"/>
              <a:t> </a:t>
            </a:r>
            <a:r>
              <a:rPr lang="el-GR" sz="1700" dirty="0"/>
              <a:t>υποβολής προτάσεων το οποίο θα επικαιροποιείται τουλάχιστον </a:t>
            </a:r>
            <a:r>
              <a:rPr lang="el-GR" sz="1700" b="1" i="1" dirty="0">
                <a:solidFill>
                  <a:srgbClr val="7FC34C"/>
                </a:solidFill>
              </a:rPr>
              <a:t>τρεις</a:t>
            </a:r>
            <a:r>
              <a:rPr lang="el-GR" sz="1700" dirty="0"/>
              <a:t> φορές το χρόνο.</a:t>
            </a:r>
            <a:endParaRPr lang="en-US" sz="1700" dirty="0"/>
          </a:p>
          <a:p>
            <a:pPr marL="0" indent="0" algn="just">
              <a:lnSpc>
                <a:spcPct val="150000"/>
              </a:lnSpc>
              <a:spcBef>
                <a:spcPts val="0"/>
              </a:spcBef>
              <a:buNone/>
            </a:pPr>
            <a:r>
              <a:rPr lang="en-US" sz="1700" dirty="0"/>
              <a:t>3. </a:t>
            </a:r>
            <a:r>
              <a:rPr lang="el-GR" sz="1700" dirty="0"/>
              <a:t>Η Διαχειριστική Αρχή διασφαλίζει ότι ο κατάλογος των πράξεων, που χρηματοδοτούνται από τα Ταμεία, δημοσιεύεται στο διαδικτυακό της τόπο, σε τουλάχιστον μία από τις επίσημες γλώσσες των θεσμικών οργάνων της Ένωσης και επικαιροποιείται τουλάχιστον κάθε </a:t>
            </a:r>
            <a:r>
              <a:rPr lang="el-GR" sz="1700" b="1" i="1" dirty="0">
                <a:solidFill>
                  <a:srgbClr val="7FC34C"/>
                </a:solidFill>
              </a:rPr>
              <a:t>4 μήνες</a:t>
            </a:r>
            <a:r>
              <a:rPr lang="el-GR" sz="1700" dirty="0"/>
              <a:t>. </a:t>
            </a:r>
          </a:p>
        </p:txBody>
      </p:sp>
    </p:spTree>
    <p:extLst>
      <p:ext uri="{BB962C8B-B14F-4D97-AF65-F5344CB8AC3E}">
        <p14:creationId xmlns:p14="http://schemas.microsoft.com/office/powerpoint/2010/main" val="358730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marL="0" indent="0" algn="just">
              <a:lnSpc>
                <a:spcPct val="150000"/>
              </a:lnSpc>
              <a:buNone/>
            </a:pPr>
            <a:r>
              <a:rPr lang="el-GR" sz="1700" dirty="0"/>
              <a:t>Η Ειδική Υπηρεσία Διαχείρισης του Προγράμματος «Ανατολική Μακεδονία, Θράκη» θα αναπτύξει εντός 6 μηνών από την απόφαση έγκρισης του Προγράμματος (</a:t>
            </a:r>
            <a:r>
              <a:rPr lang="en-US" sz="1700" b="1" dirty="0">
                <a:solidFill>
                  <a:srgbClr val="7FC34C"/>
                </a:solidFill>
              </a:rPr>
              <a:t>[C(2022) 6510/5.9.2022]</a:t>
            </a:r>
            <a:r>
              <a:rPr lang="el-GR" sz="1700" dirty="0"/>
              <a:t>) το διαδικτυακό τόπο για τη νέα Προγραμματική Περίοδο 2021 – 2027 ο οποίος θα περιλαμβάνει:</a:t>
            </a:r>
          </a:p>
          <a:p>
            <a:pPr marL="0" indent="0" algn="just">
              <a:lnSpc>
                <a:spcPct val="120000"/>
              </a:lnSpc>
              <a:buNone/>
            </a:pPr>
            <a:endParaRPr lang="el-GR" sz="900" dirty="0"/>
          </a:p>
          <a:p>
            <a:pPr lvl="1" algn="just">
              <a:buFont typeface="Wingdings" panose="05000000000000000000" pitchFamily="2" charset="2"/>
              <a:buChar char="ü"/>
            </a:pPr>
            <a:r>
              <a:rPr lang="el-GR" sz="1700" b="1" dirty="0">
                <a:solidFill>
                  <a:srgbClr val="19BEDE"/>
                </a:solidFill>
              </a:rPr>
              <a:t>Προδημοσίευση προσκλήσεων</a:t>
            </a:r>
            <a:r>
              <a:rPr lang="el-GR" sz="1700" dirty="0">
                <a:solidFill>
                  <a:srgbClr val="19BEDE"/>
                </a:solidFill>
              </a:rPr>
              <a:t> </a:t>
            </a:r>
            <a:r>
              <a:rPr lang="el-GR" sz="1700" dirty="0"/>
              <a:t>(ενημέρωση τουλάχιστον 3 φορές το χρόνο) </a:t>
            </a:r>
          </a:p>
          <a:p>
            <a:pPr lvl="1" algn="just">
              <a:lnSpc>
                <a:spcPct val="120000"/>
              </a:lnSpc>
              <a:buClr>
                <a:srgbClr val="19BEDE"/>
              </a:buClr>
              <a:buFont typeface="Wingdings" panose="05000000000000000000" pitchFamily="2" charset="2"/>
              <a:buChar char="ü"/>
            </a:pPr>
            <a:r>
              <a:rPr lang="el-GR" sz="1700" b="1" dirty="0">
                <a:solidFill>
                  <a:srgbClr val="19BEDE"/>
                </a:solidFill>
              </a:rPr>
              <a:t>Κατάλογος των πράξεων</a:t>
            </a:r>
            <a:r>
              <a:rPr lang="el-GR" sz="1700" dirty="0">
                <a:solidFill>
                  <a:srgbClr val="19BEDE"/>
                </a:solidFill>
              </a:rPr>
              <a:t> </a:t>
            </a:r>
            <a:r>
              <a:rPr lang="el-GR" sz="1700" dirty="0"/>
              <a:t>που συγχρηματοδοτούνται από τα Ταμεία (ενημέρωση τουλάχιστον κάθε 4 μήνες) </a:t>
            </a:r>
          </a:p>
          <a:p>
            <a:pPr lvl="1" algn="just">
              <a:lnSpc>
                <a:spcPct val="120000"/>
              </a:lnSpc>
              <a:buClr>
                <a:srgbClr val="19BEDE"/>
              </a:buClr>
              <a:buFont typeface="Wingdings" panose="05000000000000000000" pitchFamily="2" charset="2"/>
              <a:buChar char="ü"/>
            </a:pPr>
            <a:r>
              <a:rPr lang="el-GR" sz="1700" b="1" dirty="0">
                <a:solidFill>
                  <a:srgbClr val="19BEDE"/>
                </a:solidFill>
              </a:rPr>
              <a:t>Αποτελέσματα και παραδείγματα έργων</a:t>
            </a:r>
          </a:p>
          <a:p>
            <a:pPr lvl="1" algn="just">
              <a:lnSpc>
                <a:spcPct val="120000"/>
              </a:lnSpc>
              <a:buClr>
                <a:srgbClr val="19BEDE"/>
              </a:buClr>
              <a:buFont typeface="Wingdings" panose="05000000000000000000" pitchFamily="2" charset="2"/>
              <a:buChar char="ü"/>
            </a:pPr>
            <a:r>
              <a:rPr lang="el-GR" sz="1700" b="1" dirty="0">
                <a:solidFill>
                  <a:srgbClr val="19BEDE"/>
                </a:solidFill>
              </a:rPr>
              <a:t>Στοιχεία επικοινωνίας </a:t>
            </a:r>
            <a:r>
              <a:rPr lang="el-GR" sz="1700" dirty="0"/>
              <a:t>με τη Διαχειριστική Αρχή</a:t>
            </a:r>
          </a:p>
          <a:p>
            <a:pPr lvl="1" algn="just">
              <a:lnSpc>
                <a:spcPct val="120000"/>
              </a:lnSpc>
              <a:buClr>
                <a:srgbClr val="19BEDE"/>
              </a:buClr>
              <a:buFont typeface="Wingdings" panose="05000000000000000000" pitchFamily="2" charset="2"/>
              <a:buChar char="ü"/>
            </a:pPr>
            <a:r>
              <a:rPr lang="el-GR" sz="1700" b="1" dirty="0">
                <a:solidFill>
                  <a:srgbClr val="19BEDE"/>
                </a:solidFill>
              </a:rPr>
              <a:t>Έγγραφα Προγραμματισμού </a:t>
            </a:r>
          </a:p>
          <a:p>
            <a:pPr lvl="1" algn="just">
              <a:lnSpc>
                <a:spcPct val="120000"/>
              </a:lnSpc>
              <a:buClr>
                <a:srgbClr val="19BEDE"/>
              </a:buClr>
              <a:buFont typeface="Wingdings" panose="05000000000000000000" pitchFamily="2" charset="2"/>
              <a:buChar char="ü"/>
            </a:pPr>
            <a:endParaRPr lang="en-US" sz="2700" dirty="0"/>
          </a:p>
        </p:txBody>
      </p:sp>
    </p:spTree>
    <p:extLst>
      <p:ext uri="{BB962C8B-B14F-4D97-AF65-F5344CB8AC3E}">
        <p14:creationId xmlns:p14="http://schemas.microsoft.com/office/powerpoint/2010/main" val="118003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Υποστήριξη δραστηριοτήτων επικοινωνίας δικαιούχων </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fontScale="92500" lnSpcReduction="20000"/>
          </a:bodyPr>
          <a:lstStyle/>
          <a:p>
            <a:pPr marL="0" indent="0" algn="just">
              <a:lnSpc>
                <a:spcPct val="160000"/>
              </a:lnSpc>
              <a:spcBef>
                <a:spcPts val="0"/>
              </a:spcBef>
              <a:buNone/>
            </a:pPr>
            <a:r>
              <a:rPr lang="el-GR" sz="1700" dirty="0"/>
              <a:t>Η Ειδική Υπηρεσία Διαχείρισης, για την αποτελεσματικότερη προβολή του προγράμματος, σχεδιάζει -σε συνεργασία με τους δικαιούχους- την υποστήριξη τους μέσα από:</a:t>
            </a:r>
          </a:p>
          <a:p>
            <a:pPr lvl="2" algn="just">
              <a:lnSpc>
                <a:spcPct val="120000"/>
              </a:lnSpc>
              <a:spcBef>
                <a:spcPts val="600"/>
              </a:spcBef>
              <a:buFont typeface="Wingdings" panose="05000000000000000000" pitchFamily="2" charset="2"/>
              <a:buChar char="ü"/>
            </a:pPr>
            <a:r>
              <a:rPr lang="el-GR" sz="1700" b="1" dirty="0">
                <a:solidFill>
                  <a:srgbClr val="19BEDE"/>
                </a:solidFill>
              </a:rPr>
              <a:t>Ορισμό υπεύθυνου επικοινωνίας του δικαιούχου </a:t>
            </a:r>
            <a:r>
              <a:rPr lang="el-GR" sz="1700" dirty="0"/>
              <a:t>που θα συνεργάζεται με τον υπεύθυνο επικοινωνίας της Διαχειριστικής Αρχής</a:t>
            </a:r>
          </a:p>
          <a:p>
            <a:pPr lvl="2" algn="just">
              <a:lnSpc>
                <a:spcPct val="120000"/>
              </a:lnSpc>
              <a:spcBef>
                <a:spcPts val="600"/>
              </a:spcBef>
              <a:buFont typeface="Wingdings" panose="05000000000000000000" pitchFamily="2" charset="2"/>
              <a:buChar char="ü"/>
            </a:pPr>
            <a:r>
              <a:rPr lang="el-GR" sz="1700" b="1" dirty="0">
                <a:solidFill>
                  <a:srgbClr val="19BEDE"/>
                </a:solidFill>
              </a:rPr>
              <a:t>Δημιουργία δικτύου υπεύθυνων επικοινωνίας δικαιούχων </a:t>
            </a:r>
            <a:r>
              <a:rPr lang="el-GR" sz="1700" dirty="0"/>
              <a:t>του Προγράμματος</a:t>
            </a:r>
          </a:p>
          <a:p>
            <a:pPr lvl="2" algn="just">
              <a:lnSpc>
                <a:spcPct val="120000"/>
              </a:lnSpc>
              <a:spcBef>
                <a:spcPts val="600"/>
              </a:spcBef>
              <a:buFont typeface="Wingdings" panose="05000000000000000000" pitchFamily="2" charset="2"/>
              <a:buChar char="ü"/>
            </a:pPr>
            <a:r>
              <a:rPr lang="el-GR" sz="1700" b="1" dirty="0">
                <a:solidFill>
                  <a:srgbClr val="19BEDE"/>
                </a:solidFill>
              </a:rPr>
              <a:t>Οδηγίες και απαντήσεις σε ερωτήματα </a:t>
            </a:r>
            <a:r>
              <a:rPr lang="el-GR" sz="1700" dirty="0"/>
              <a:t>για επικοινωνιακά θέματα</a:t>
            </a:r>
          </a:p>
          <a:p>
            <a:pPr lvl="2" algn="just">
              <a:lnSpc>
                <a:spcPct val="120000"/>
              </a:lnSpc>
              <a:spcBef>
                <a:spcPts val="600"/>
              </a:spcBef>
              <a:buFont typeface="Wingdings" panose="05000000000000000000" pitchFamily="2" charset="2"/>
              <a:buChar char="ü"/>
            </a:pPr>
            <a:r>
              <a:rPr lang="el-GR" sz="1700" b="1" dirty="0">
                <a:solidFill>
                  <a:srgbClr val="19BEDE"/>
                </a:solidFill>
              </a:rPr>
              <a:t>Εκπαιδευτικά σεμινάρια</a:t>
            </a:r>
          </a:p>
          <a:p>
            <a:pPr lvl="2" algn="just">
              <a:lnSpc>
                <a:spcPct val="120000"/>
              </a:lnSpc>
              <a:spcBef>
                <a:spcPts val="600"/>
              </a:spcBef>
              <a:buFont typeface="Wingdings" panose="05000000000000000000" pitchFamily="2" charset="2"/>
              <a:buChar char="ü"/>
            </a:pPr>
            <a:r>
              <a:rPr lang="el-GR" sz="1700" b="1" dirty="0">
                <a:solidFill>
                  <a:srgbClr val="19BEDE"/>
                </a:solidFill>
              </a:rPr>
              <a:t>Συνεργασία</a:t>
            </a:r>
            <a:r>
              <a:rPr lang="el-GR" sz="1700" dirty="0"/>
              <a:t> Διαχειριστικής Αρχής και δικαιούχου με στόχο την </a:t>
            </a:r>
            <a:r>
              <a:rPr lang="el-GR" sz="1700" b="1" dirty="0"/>
              <a:t>ευρεία διάδοση της πληροφόρησης</a:t>
            </a:r>
            <a:r>
              <a:rPr lang="el-GR" sz="1700" dirty="0"/>
              <a:t>, </a:t>
            </a:r>
            <a:r>
              <a:rPr lang="el-GR" sz="1700" b="1" dirty="0"/>
              <a:t>την αποφυγή αλληλοεπικάλυψης</a:t>
            </a:r>
            <a:r>
              <a:rPr lang="el-GR" sz="1700" dirty="0"/>
              <a:t>, τη μεγιστοποίηση του επικοινωνιακού αποτελέσματος και την επίτευξη οικονομιών κλίμακας.</a:t>
            </a:r>
          </a:p>
          <a:p>
            <a:pPr lvl="2" algn="just">
              <a:lnSpc>
                <a:spcPct val="120000"/>
              </a:lnSpc>
              <a:spcBef>
                <a:spcPts val="600"/>
              </a:spcBef>
              <a:buFont typeface="Wingdings" panose="05000000000000000000" pitchFamily="2" charset="2"/>
              <a:buChar char="ü"/>
            </a:pPr>
            <a:r>
              <a:rPr lang="el-GR" sz="1700" b="1" dirty="0">
                <a:solidFill>
                  <a:srgbClr val="19BEDE"/>
                </a:solidFill>
              </a:rPr>
              <a:t>Συνεργασία</a:t>
            </a:r>
            <a:r>
              <a:rPr lang="el-GR" sz="1700" dirty="0"/>
              <a:t> Διαχειριστικής Αρχής και δικαιούχου στο πλαίσιο ειδικών δράσεων επικοινωνίας </a:t>
            </a:r>
            <a:r>
              <a:rPr lang="el-GR" sz="1700" b="1" dirty="0"/>
              <a:t>για τα έργα στρατηγικής σημασίας </a:t>
            </a:r>
            <a:r>
              <a:rPr lang="el-GR" sz="1700" dirty="0"/>
              <a:t>ή τα έργα προϋπολογισμού άνω των </a:t>
            </a:r>
            <a:r>
              <a:rPr lang="el-GR" sz="1700" b="1" dirty="0"/>
              <a:t>10.000.000 ευρώ.</a:t>
            </a:r>
          </a:p>
          <a:p>
            <a:pPr lvl="2" algn="just">
              <a:lnSpc>
                <a:spcPct val="120000"/>
              </a:lnSpc>
              <a:spcBef>
                <a:spcPts val="600"/>
              </a:spcBef>
              <a:buFont typeface="Wingdings" panose="05000000000000000000" pitchFamily="2" charset="2"/>
              <a:buChar char="ü"/>
            </a:pPr>
            <a:r>
              <a:rPr lang="el-GR" sz="1700" b="1" dirty="0">
                <a:solidFill>
                  <a:srgbClr val="19BEDE"/>
                </a:solidFill>
              </a:rPr>
              <a:t>Συμμετοχή δικαιούχων </a:t>
            </a:r>
            <a:r>
              <a:rPr lang="el-GR" sz="1700" dirty="0"/>
              <a:t>σε προωθητικές ενέργειες που υλοποιούνται από τη Διαχειριστική Αρχή και το αντίθετο.</a:t>
            </a:r>
          </a:p>
          <a:p>
            <a:pPr marL="0" indent="0" algn="l">
              <a:lnSpc>
                <a:spcPct val="120000"/>
              </a:lnSpc>
              <a:buNone/>
            </a:pPr>
            <a:endParaRPr lang="el-GR" sz="1700" dirty="0"/>
          </a:p>
          <a:p>
            <a:pPr lvl="1">
              <a:lnSpc>
                <a:spcPct val="120000"/>
              </a:lnSpc>
              <a:buClr>
                <a:srgbClr val="19BEDE"/>
              </a:buClr>
              <a:buFont typeface="Wingdings" panose="05000000000000000000" pitchFamily="2" charset="2"/>
              <a:buChar char="ü"/>
            </a:pPr>
            <a:endParaRPr lang="en-US" sz="2700" dirty="0"/>
          </a:p>
        </p:txBody>
      </p:sp>
    </p:spTree>
    <p:extLst>
      <p:ext uri="{BB962C8B-B14F-4D97-AF65-F5344CB8AC3E}">
        <p14:creationId xmlns:p14="http://schemas.microsoft.com/office/powerpoint/2010/main" val="128267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marL="0" indent="0" algn="just">
              <a:lnSpc>
                <a:spcPct val="120000"/>
              </a:lnSpc>
              <a:buNone/>
            </a:pPr>
            <a:r>
              <a:rPr lang="el-GR" sz="2000" b="1" u="sng" dirty="0"/>
              <a:t>Ειδικότερα στον Κανονισμό ΕΕ 2021/1060:</a:t>
            </a:r>
          </a:p>
          <a:p>
            <a:pPr marL="0" indent="0" algn="just">
              <a:buNone/>
            </a:pPr>
            <a:r>
              <a:rPr lang="el-GR" sz="1800" b="1" dirty="0">
                <a:solidFill>
                  <a:srgbClr val="00BFE0"/>
                </a:solidFill>
              </a:rPr>
              <a:t>Υποχρεώσεις Δικαιούχων </a:t>
            </a:r>
            <a:r>
              <a:rPr lang="el-GR" sz="1800" b="1" i="1" u="none" strike="noStrike" baseline="0" dirty="0">
                <a:solidFill>
                  <a:srgbClr val="7FC34C"/>
                </a:solidFill>
              </a:rPr>
              <a:t>(Άρθρο 50, Καν. ΕΕ 2021/1060)</a:t>
            </a: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Σύντομη </a:t>
            </a:r>
            <a:r>
              <a:rPr lang="el-GR" sz="1700" b="1" dirty="0">
                <a:solidFill>
                  <a:schemeClr val="accent1">
                    <a:lumMod val="75000"/>
                  </a:schemeClr>
                </a:solidFill>
                <a:ea typeface="Verdana" panose="020B0604030504040204" pitchFamily="34" charset="0"/>
              </a:rPr>
              <a:t>περιγραφή της πράξης </a:t>
            </a:r>
            <a:r>
              <a:rPr lang="el-GR" sz="1700" dirty="0">
                <a:solidFill>
                  <a:schemeClr val="accent1">
                    <a:lumMod val="75000"/>
                  </a:schemeClr>
                </a:solidFill>
                <a:ea typeface="Verdana" panose="020B0604030504040204" pitchFamily="34" charset="0"/>
              </a:rPr>
              <a:t>στον επίσημο </a:t>
            </a:r>
            <a:r>
              <a:rPr lang="el-GR" sz="1700" b="1" dirty="0">
                <a:solidFill>
                  <a:schemeClr val="accent1">
                    <a:lumMod val="75000"/>
                  </a:schemeClr>
                </a:solidFill>
                <a:ea typeface="Verdana" panose="020B0604030504040204" pitchFamily="34" charset="0"/>
              </a:rPr>
              <a:t>διαδικτυακό τόπο</a:t>
            </a:r>
            <a:r>
              <a:rPr lang="en-US" sz="1700" b="1" dirty="0">
                <a:solidFill>
                  <a:schemeClr val="accent1">
                    <a:lumMod val="75000"/>
                  </a:schemeClr>
                </a:solidFill>
                <a:ea typeface="Verdana" panose="020B0604030504040204" pitchFamily="34" charset="0"/>
              </a:rPr>
              <a:t> </a:t>
            </a:r>
            <a:r>
              <a:rPr lang="el-GR" sz="1700" dirty="0">
                <a:solidFill>
                  <a:schemeClr val="accent1">
                    <a:lumMod val="75000"/>
                  </a:schemeClr>
                </a:solidFill>
                <a:ea typeface="Verdana" panose="020B0604030504040204" pitchFamily="34" charset="0"/>
              </a:rPr>
              <a:t>τους και στα </a:t>
            </a:r>
            <a:r>
              <a:rPr lang="en-US" sz="1700" b="1" dirty="0">
                <a:solidFill>
                  <a:schemeClr val="accent1">
                    <a:lumMod val="75000"/>
                  </a:schemeClr>
                </a:solidFill>
                <a:ea typeface="Verdana" panose="020B0604030504040204" pitchFamily="34" charset="0"/>
              </a:rPr>
              <a:t>social media</a:t>
            </a:r>
            <a:r>
              <a:rPr lang="el-GR" sz="1700" b="1" dirty="0">
                <a:solidFill>
                  <a:schemeClr val="accent1">
                    <a:lumMod val="75000"/>
                  </a:schemeClr>
                </a:solidFill>
                <a:ea typeface="Verdana" panose="020B0604030504040204" pitchFamily="34" charset="0"/>
              </a:rPr>
              <a:t> </a:t>
            </a:r>
            <a:r>
              <a:rPr lang="el-GR" sz="1700" dirty="0">
                <a:solidFill>
                  <a:schemeClr val="accent1">
                    <a:lumMod val="75000"/>
                  </a:schemeClr>
                </a:solidFill>
                <a:ea typeface="Verdana" panose="020B0604030504040204" pitchFamily="34" charset="0"/>
              </a:rPr>
              <a:t>(εάν υπάρχουν)</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Ανθεκτικές </a:t>
            </a:r>
            <a:r>
              <a:rPr lang="el-GR" sz="1700" b="1" dirty="0">
                <a:solidFill>
                  <a:schemeClr val="accent1">
                    <a:lumMod val="75000"/>
                  </a:schemeClr>
                </a:solidFill>
                <a:ea typeface="Verdana" panose="020B0604030504040204" pitchFamily="34" charset="0"/>
              </a:rPr>
              <a:t>πλάκες ή πινακίδες </a:t>
            </a:r>
            <a:r>
              <a:rPr lang="el-GR" sz="1700" dirty="0">
                <a:solidFill>
                  <a:schemeClr val="accent1">
                    <a:lumMod val="75000"/>
                  </a:schemeClr>
                </a:solidFill>
                <a:ea typeface="Verdana" panose="020B0604030504040204" pitchFamily="34" charset="0"/>
              </a:rPr>
              <a:t>ευδιάκριτες στο κοινό για πράξεις ΕΤΠΑ &amp;ΤΣ άνω των 500.000 EUR ή άνω των 100.000 EUR για πράξεις των άλλων Ταμείων</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Όπου δεν υπάρχει υποχρέωση πινακίδας ή πλάκας</a:t>
            </a:r>
            <a:r>
              <a:rPr lang="en-US" sz="1700" dirty="0">
                <a:solidFill>
                  <a:schemeClr val="accent1">
                    <a:lumMod val="75000"/>
                  </a:schemeClr>
                </a:solidFill>
                <a:ea typeface="Verdana" panose="020B0604030504040204" pitchFamily="34" charset="0"/>
              </a:rPr>
              <a:t>,</a:t>
            </a:r>
            <a:r>
              <a:rPr lang="el-GR" sz="1700" dirty="0">
                <a:solidFill>
                  <a:schemeClr val="accent1">
                    <a:lumMod val="75000"/>
                  </a:schemeClr>
                </a:solidFill>
                <a:ea typeface="Verdana" panose="020B0604030504040204" pitchFamily="34" charset="0"/>
              </a:rPr>
              <a:t> </a:t>
            </a:r>
            <a:r>
              <a:rPr lang="el-GR" sz="1700" b="1" dirty="0">
                <a:solidFill>
                  <a:schemeClr val="accent1">
                    <a:lumMod val="75000"/>
                  </a:schemeClr>
                </a:solidFill>
                <a:ea typeface="Verdana" panose="020B0604030504040204" pitchFamily="34" charset="0"/>
              </a:rPr>
              <a:t>Αφίσα</a:t>
            </a:r>
            <a:r>
              <a:rPr lang="el-GR" sz="1700" dirty="0">
                <a:solidFill>
                  <a:schemeClr val="accent1">
                    <a:lumMod val="75000"/>
                  </a:schemeClr>
                </a:solidFill>
                <a:ea typeface="Verdana" panose="020B0604030504040204" pitchFamily="34" charset="0"/>
              </a:rPr>
              <a:t> ελάχιστου μεγέθους Α3 ή αντίστοιχη ηλεκτρονική προβολή σε οθόνη</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Ειδική </a:t>
            </a:r>
            <a:r>
              <a:rPr lang="el-GR" sz="1700" b="1" dirty="0">
                <a:solidFill>
                  <a:schemeClr val="accent1">
                    <a:lumMod val="75000"/>
                  </a:schemeClr>
                </a:solidFill>
                <a:ea typeface="Verdana" panose="020B0604030504040204" pitchFamily="34" charset="0"/>
              </a:rPr>
              <a:t>προβολή για πράξεις στρατηγικής σημασίας </a:t>
            </a:r>
            <a:r>
              <a:rPr lang="el-GR" sz="1700" dirty="0">
                <a:solidFill>
                  <a:schemeClr val="accent1">
                    <a:lumMod val="75000"/>
                  </a:schemeClr>
                </a:solidFill>
                <a:ea typeface="Verdana" panose="020B0604030504040204" pitchFamily="34" charset="0"/>
              </a:rPr>
              <a:t>και πράξεις άνω των </a:t>
            </a:r>
            <a:r>
              <a:rPr lang="el-GR" sz="1700" b="1" dirty="0">
                <a:solidFill>
                  <a:schemeClr val="accent1">
                    <a:lumMod val="75000"/>
                  </a:schemeClr>
                </a:solidFill>
                <a:ea typeface="Verdana" panose="020B0604030504040204" pitchFamily="34" charset="0"/>
              </a:rPr>
              <a:t>10.000.000 €</a:t>
            </a:r>
            <a:r>
              <a:rPr lang="el-GR" sz="1700" dirty="0">
                <a:solidFill>
                  <a:schemeClr val="accent1">
                    <a:lumMod val="75000"/>
                  </a:schemeClr>
                </a:solidFill>
                <a:ea typeface="Verdana" panose="020B0604030504040204" pitchFamily="34" charset="0"/>
              </a:rPr>
              <a:t> με συμμετοχή της Ευρωπαϊκής Επιτροπής και της αρμόδιας Υπηρεσίας Διαχείρισης</a:t>
            </a:r>
          </a:p>
        </p:txBody>
      </p:sp>
    </p:spTree>
    <p:extLst>
      <p:ext uri="{BB962C8B-B14F-4D97-AF65-F5344CB8AC3E}">
        <p14:creationId xmlns:p14="http://schemas.microsoft.com/office/powerpoint/2010/main" val="101863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marL="0" indent="0" algn="just">
              <a:lnSpc>
                <a:spcPct val="120000"/>
              </a:lnSpc>
              <a:buNone/>
            </a:pPr>
            <a:r>
              <a:rPr lang="el-GR" sz="2000" b="1" u="sng" dirty="0"/>
              <a:t>Ειδικότερα στον Κανονισμό ΕΕ 2021/1060:</a:t>
            </a:r>
          </a:p>
          <a:p>
            <a:pPr marL="0" indent="0" algn="just">
              <a:buNone/>
            </a:pPr>
            <a:r>
              <a:rPr lang="el-GR" sz="1800" b="1" dirty="0">
                <a:solidFill>
                  <a:srgbClr val="00BFE0"/>
                </a:solidFill>
              </a:rPr>
              <a:t>Υποχρεώσεις Δικαιούχων </a:t>
            </a:r>
            <a:r>
              <a:rPr lang="el-GR" sz="1800" b="1" i="1" u="none" strike="noStrike" baseline="0" dirty="0">
                <a:solidFill>
                  <a:srgbClr val="7FC34C"/>
                </a:solidFill>
              </a:rPr>
              <a:t>(Άρθρο 50, Καν. ΕΕ 2021/1060)</a:t>
            </a:r>
          </a:p>
          <a:p>
            <a:pPr algn="just">
              <a:lnSpc>
                <a:spcPct val="12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Όλα τα μέτρα να διασφαλίζουν την αναφορά στη συμβολή της ΕΕ, σύμφωνα με τις οδηγίες σήμανσης για το ΕΣΠΑ 2021-2027</a:t>
            </a:r>
          </a:p>
          <a:p>
            <a:pPr algn="just">
              <a:lnSpc>
                <a:spcPct val="12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Διαφημιστικές ενέργειες σχετικές με συγχρηματοδοτούμενα έργα, ακόμα και με έξοδα του δικαιούχου, πρέπει να περιλαμβάνουν αναφορά στην συμβολή της ΕΕ και τη σήμανση ΕΣΠΑ </a:t>
            </a:r>
          </a:p>
          <a:p>
            <a:pPr algn="just">
              <a:lnSpc>
                <a:spcPct val="12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Σε όλες τις επικοινωνιακές δραστηριότητες θα πρέπει να τηρούνται οι υποχρεώσεις για παροχή </a:t>
            </a:r>
            <a:r>
              <a:rPr lang="el-GR" sz="1800" dirty="0" err="1">
                <a:solidFill>
                  <a:schemeClr val="accent1">
                    <a:lumMod val="75000"/>
                  </a:schemeClr>
                </a:solidFill>
                <a:ea typeface="Verdana" panose="020B0604030504040204" pitchFamily="34" charset="0"/>
              </a:rPr>
              <a:t>προσβάσιμης</a:t>
            </a:r>
            <a:r>
              <a:rPr lang="el-GR" sz="1800" dirty="0">
                <a:solidFill>
                  <a:schemeClr val="accent1">
                    <a:lumMod val="75000"/>
                  </a:schemeClr>
                </a:solidFill>
                <a:ea typeface="Verdana" panose="020B0604030504040204" pitchFamily="34" charset="0"/>
              </a:rPr>
              <a:t> πληροφόρησης στα άτομα με αναπηρία</a:t>
            </a:r>
          </a:p>
          <a:p>
            <a:pPr algn="just">
              <a:lnSpc>
                <a:spcPct val="120000"/>
              </a:lnSpc>
              <a:buClr>
                <a:srgbClr val="19BEDE"/>
              </a:buClr>
              <a:buFont typeface="Wingdings" panose="05000000000000000000" pitchFamily="2" charset="2"/>
              <a:buChar char="ü"/>
            </a:pPr>
            <a:r>
              <a:rPr lang="el-GR" sz="1800" u="sng" dirty="0">
                <a:solidFill>
                  <a:srgbClr val="FF0000"/>
                </a:solidFill>
                <a:ea typeface="Verdana" panose="020B0604030504040204" pitchFamily="34" charset="0"/>
              </a:rPr>
              <a:t>Ιδιαίτερη Προσοχή:</a:t>
            </a:r>
            <a:r>
              <a:rPr lang="el-GR" sz="1800" dirty="0">
                <a:solidFill>
                  <a:srgbClr val="FF0000"/>
                </a:solidFill>
                <a:ea typeface="Verdana" panose="020B0604030504040204" pitchFamily="34" charset="0"/>
              </a:rPr>
              <a:t> Η μη τήρηση των υποχρεώσεων του Δικαιούχου επιφέρει </a:t>
            </a:r>
            <a:r>
              <a:rPr lang="el-GR" sz="1800" u="sng" dirty="0">
                <a:solidFill>
                  <a:srgbClr val="FF0000"/>
                </a:solidFill>
                <a:ea typeface="Verdana" panose="020B0604030504040204" pitchFamily="34" charset="0"/>
              </a:rPr>
              <a:t>Διόρθωση έως 3%</a:t>
            </a:r>
          </a:p>
        </p:txBody>
      </p:sp>
    </p:spTree>
    <p:extLst>
      <p:ext uri="{BB962C8B-B14F-4D97-AF65-F5344CB8AC3E}">
        <p14:creationId xmlns:p14="http://schemas.microsoft.com/office/powerpoint/2010/main" val="319532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Σηματοδότηση ΕΣΠΑ 2021 - 2027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algn="just">
              <a:lnSpc>
                <a:spcPct val="12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Η σηματοδότηση αποτελείται από το έμβλημα της ΕΕ συνοδευόμενο από τη δήλωση </a:t>
            </a:r>
          </a:p>
          <a:p>
            <a:pPr marL="0" indent="0" algn="just">
              <a:lnSpc>
                <a:spcPct val="120000"/>
              </a:lnSpc>
              <a:buClr>
                <a:srgbClr val="19BEDE"/>
              </a:buClr>
              <a:buNone/>
            </a:pPr>
            <a:r>
              <a:rPr lang="el-GR" sz="1800" b="1" dirty="0">
                <a:solidFill>
                  <a:srgbClr val="00BFE0"/>
                </a:solidFill>
              </a:rPr>
              <a:t>«Με τη συγχρηματοδότηση της Ευρωπαϊκής Ένωσης» </a:t>
            </a:r>
            <a:r>
              <a:rPr lang="el-GR" sz="1800" dirty="0">
                <a:solidFill>
                  <a:schemeClr val="accent1">
                    <a:lumMod val="75000"/>
                  </a:schemeClr>
                </a:solidFill>
                <a:ea typeface="Verdana" panose="020B0604030504040204" pitchFamily="34" charset="0"/>
              </a:rPr>
              <a:t>και το λογότυπο ΕΣΠΑ 2021-2027.</a:t>
            </a:r>
          </a:p>
          <a:p>
            <a:pPr marL="0" indent="0" algn="just">
              <a:lnSpc>
                <a:spcPct val="120000"/>
              </a:lnSpc>
              <a:buClr>
                <a:srgbClr val="19BEDE"/>
              </a:buClr>
              <a:buNone/>
            </a:pPr>
            <a:endParaRPr lang="el-GR" sz="1800" dirty="0">
              <a:solidFill>
                <a:schemeClr val="accent1">
                  <a:lumMod val="75000"/>
                </a:schemeClr>
              </a:solidFill>
              <a:ea typeface="Verdana" panose="020B0604030504040204" pitchFamily="34" charset="0"/>
            </a:endParaRPr>
          </a:p>
          <a:p>
            <a:pPr marL="0" indent="0" algn="just">
              <a:lnSpc>
                <a:spcPct val="120000"/>
              </a:lnSpc>
              <a:buClr>
                <a:srgbClr val="19BEDE"/>
              </a:buClr>
              <a:buNone/>
            </a:pPr>
            <a:endParaRPr lang="el-GR" sz="1800" dirty="0">
              <a:solidFill>
                <a:schemeClr val="accent1">
                  <a:lumMod val="75000"/>
                </a:schemeClr>
              </a:solidFill>
              <a:ea typeface="Verdana" panose="020B0604030504040204" pitchFamily="34" charset="0"/>
            </a:endParaRPr>
          </a:p>
          <a:p>
            <a:pPr marL="0" indent="0" algn="just">
              <a:lnSpc>
                <a:spcPct val="120000"/>
              </a:lnSpc>
              <a:buClr>
                <a:srgbClr val="19BEDE"/>
              </a:buClr>
              <a:buNone/>
            </a:pPr>
            <a:endParaRPr lang="el-GR" sz="18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Ø"/>
            </a:pPr>
            <a:r>
              <a:rPr lang="el-GR" sz="1700" dirty="0">
                <a:solidFill>
                  <a:schemeClr val="accent1">
                    <a:lumMod val="75000"/>
                  </a:schemeClr>
                </a:solidFill>
                <a:ea typeface="Verdana" panose="020B0604030504040204" pitchFamily="34" charset="0"/>
              </a:rPr>
              <a:t>Σημαντικές διαφορές σε σχέση με την Προγραμματική Περίοδο 2014-2020 είναι η μη αναφορά του ταμείου, η αλλαγή στο λεκτικό της συγχρηματοδότησης και ο περιορισμός των λοιπών λογοτύπων σε δύο. </a:t>
            </a:r>
          </a:p>
        </p:txBody>
      </p:sp>
      <p:pic>
        <p:nvPicPr>
          <p:cNvPr id="5" name="Εικόνα 4">
            <a:extLst>
              <a:ext uri="{FF2B5EF4-FFF2-40B4-BE49-F238E27FC236}">
                <a16:creationId xmlns:a16="http://schemas.microsoft.com/office/drawing/2014/main" id="{4A1496B6-C120-4BEB-0FAA-815A788BF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134" y="2531378"/>
            <a:ext cx="5202936" cy="1203960"/>
          </a:xfrm>
          <a:prstGeom prst="rect">
            <a:avLst/>
          </a:prstGeom>
        </p:spPr>
      </p:pic>
      <p:pic>
        <p:nvPicPr>
          <p:cNvPr id="7" name="Εικόνα 6">
            <a:extLst>
              <a:ext uri="{FF2B5EF4-FFF2-40B4-BE49-F238E27FC236}">
                <a16:creationId xmlns:a16="http://schemas.microsoft.com/office/drawing/2014/main" id="{397C8686-EA69-C0C8-899B-AF0766C03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211" y="4903199"/>
            <a:ext cx="6724782" cy="1096680"/>
          </a:xfrm>
          <a:prstGeom prst="rect">
            <a:avLst/>
          </a:prstGeom>
        </p:spPr>
      </p:pic>
    </p:spTree>
    <p:extLst>
      <p:ext uri="{BB962C8B-B14F-4D97-AF65-F5344CB8AC3E}">
        <p14:creationId xmlns:p14="http://schemas.microsoft.com/office/powerpoint/2010/main" val="16128676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64693</TotalTime>
  <Words>2175</Words>
  <Application>Microsoft Office PowerPoint</Application>
  <PresentationFormat>Ευρεία οθόνη</PresentationFormat>
  <Paragraphs>126</Paragraphs>
  <Slides>17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17</vt:i4>
      </vt:variant>
    </vt:vector>
  </HeadingPairs>
  <TitlesOfParts>
    <vt:vector size="25" baseType="lpstr">
      <vt:lpstr>Arial</vt:lpstr>
      <vt:lpstr>Calibri</vt:lpstr>
      <vt:lpstr>KpLinea-Regular</vt:lpstr>
      <vt:lpstr>Trebuchet MS</vt:lpstr>
      <vt:lpstr>Wingdings</vt:lpstr>
      <vt:lpstr>Θέμα του Office</vt:lpstr>
      <vt:lpstr>Προσαρμοσμένη σχεδίαση</vt:lpstr>
      <vt:lpstr>1_Προσαρμοσμένη σχεδίαση</vt:lpstr>
      <vt:lpstr>Ενημέρωση για θέματα επικοινωνίας και προβολής του Προγράμματος «Ανατολική Μακεδονία, Θράκη» 2021-2027</vt:lpstr>
      <vt:lpstr>Πλαίσιο Επικοινωνίας Περιόδου 2021-2027</vt:lpstr>
      <vt:lpstr>Πλαίσιο Επικοινωνίας Περιόδου 2021-2027</vt:lpstr>
      <vt:lpstr>Πλαίσιο Επικοινωνίας Περιόδου 2021-2027</vt:lpstr>
      <vt:lpstr>Πλαίσιο Επικοινωνίας Περιόδου 2021-2027</vt:lpstr>
      <vt:lpstr>Υποστήριξη δραστηριοτήτων επικοινωνίας δικαιούχων </vt:lpstr>
      <vt:lpstr>Πλαίσιο Επικοινωνίας Περιόδου 2021-2027</vt:lpstr>
      <vt:lpstr>Πλαίσιο Επικοινωνίας Περιόδου 2021-2027</vt:lpstr>
      <vt:lpstr>Σηματοδότηση ΕΣΠΑ 2021 - 2027</vt:lpstr>
      <vt:lpstr>Επικοινωνία Πολιτικής Συνοχής</vt:lpstr>
      <vt:lpstr>Στόχοι Επικοινωνίας Περιόδου 2021-2027</vt:lpstr>
      <vt:lpstr>Στόχοι Επικοινωνίας Περιόδου 2021-2027</vt:lpstr>
      <vt:lpstr>Στοχοθετούμενο κοινό Περιόδου 2021-2027</vt:lpstr>
      <vt:lpstr>Μέσα Επικοινωνίας</vt:lpstr>
      <vt:lpstr>Μέσα Επικοινωνίας</vt:lpstr>
      <vt:lpstr>Ενέργειες Επικοινωνίας και Πληροφόρησης  που έχουν αναληφθεί</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ΠΑΠΟΥΔΗΣ ΙΩΑΝΝΗΣ</cp:lastModifiedBy>
  <cp:revision>58</cp:revision>
  <cp:lastPrinted>2022-11-24T12:35:02Z</cp:lastPrinted>
  <dcterms:created xsi:type="dcterms:W3CDTF">2022-06-03T15:25:51Z</dcterms:created>
  <dcterms:modified xsi:type="dcterms:W3CDTF">2022-11-24T12:36:57Z</dcterms:modified>
</cp:coreProperties>
</file>